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61" r:id="rId5"/>
    <p:sldId id="262" r:id="rId6"/>
    <p:sldId id="259" r:id="rId7"/>
    <p:sldId id="260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9" d="100"/>
          <a:sy n="89" d="100"/>
        </p:scale>
        <p:origin x="43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EB0DF-D8DF-45EE-98AF-CC7507FC0474}" type="datetimeFigureOut">
              <a:rPr lang="ru-RU" smtClean="0"/>
              <a:t>02.03.2022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F5911-7F8F-4E66-8D54-9EBE7563DD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66728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EB0DF-D8DF-45EE-98AF-CC7507FC0474}" type="datetimeFigureOut">
              <a:rPr lang="ru-RU" smtClean="0"/>
              <a:t>02.03.2022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F5911-7F8F-4E66-8D54-9EBE7563DD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843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EB0DF-D8DF-45EE-98AF-CC7507FC0474}" type="datetimeFigureOut">
              <a:rPr lang="ru-RU" smtClean="0"/>
              <a:t>02.03.2022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F5911-7F8F-4E66-8D54-9EBE7563DD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46842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EB0DF-D8DF-45EE-98AF-CC7507FC0474}" type="datetimeFigureOut">
              <a:rPr lang="ru-RU" smtClean="0"/>
              <a:t>02.03.2022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F5911-7F8F-4E66-8D54-9EBE7563DD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94242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EB0DF-D8DF-45EE-98AF-CC7507FC0474}" type="datetimeFigureOut">
              <a:rPr lang="ru-RU" smtClean="0"/>
              <a:t>02.03.2022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F5911-7F8F-4E66-8D54-9EBE7563DD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62799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EB0DF-D8DF-45EE-98AF-CC7507FC0474}" type="datetimeFigureOut">
              <a:rPr lang="ru-RU" smtClean="0"/>
              <a:t>02.03.2022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F5911-7F8F-4E66-8D54-9EBE7563DD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86716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EB0DF-D8DF-45EE-98AF-CC7507FC0474}" type="datetimeFigureOut">
              <a:rPr lang="ru-RU" smtClean="0"/>
              <a:t>02.03.2022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F5911-7F8F-4E66-8D54-9EBE7563DD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38760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EB0DF-D8DF-45EE-98AF-CC7507FC0474}" type="datetimeFigureOut">
              <a:rPr lang="ru-RU" smtClean="0"/>
              <a:t>02.03.2022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F5911-7F8F-4E66-8D54-9EBE7563DD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98494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EB0DF-D8DF-45EE-98AF-CC7507FC0474}" type="datetimeFigureOut">
              <a:rPr lang="ru-RU" smtClean="0"/>
              <a:t>02.03.2022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F5911-7F8F-4E66-8D54-9EBE7563DD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38497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EB0DF-D8DF-45EE-98AF-CC7507FC0474}" type="datetimeFigureOut">
              <a:rPr lang="ru-RU" smtClean="0"/>
              <a:t>02.03.2022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F5911-7F8F-4E66-8D54-9EBE7563DD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04273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EB0DF-D8DF-45EE-98AF-CC7507FC0474}" type="datetimeFigureOut">
              <a:rPr lang="ru-RU" smtClean="0"/>
              <a:t>02.03.2022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F5911-7F8F-4E66-8D54-9EBE7563DD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48920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6EB0DF-D8DF-45EE-98AF-CC7507FC0474}" type="datetimeFigureOut">
              <a:rPr lang="ru-RU" smtClean="0"/>
              <a:t>02.03.2022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3F5911-7F8F-4E66-8D54-9EBE7563DD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2995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87110" y="68366"/>
            <a:ext cx="11297540" cy="6400800"/>
          </a:xfrm>
        </p:spPr>
        <p:txBody>
          <a:bodyPr>
            <a:normAutofit/>
          </a:bodyPr>
          <a:lstStyle/>
          <a:p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Признаки весны</a:t>
            </a:r>
          </a:p>
          <a:p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6" t="1495" r="1555" b="2679"/>
          <a:stretch/>
        </p:blipFill>
        <p:spPr>
          <a:xfrm>
            <a:off x="1709159" y="863126"/>
            <a:ext cx="7741069" cy="5879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6945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87109" y="205099"/>
            <a:ext cx="11271903" cy="6007694"/>
          </a:xfrm>
        </p:spPr>
        <p:txBody>
          <a:bodyPr>
            <a:normAutofit/>
          </a:bodyPr>
          <a:lstStyle/>
          <a:p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Весенняя капель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3182" y="1242005"/>
            <a:ext cx="6990460" cy="5146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9641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87109" y="205099"/>
            <a:ext cx="11271903" cy="6007694"/>
          </a:xfrm>
        </p:spPr>
        <p:txBody>
          <a:bodyPr>
            <a:normAutofit/>
          </a:bodyPr>
          <a:lstStyle/>
          <a:p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Весенняя капель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3182" y="1242005"/>
            <a:ext cx="6990460" cy="5146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8512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Динамическая артикуляционная гимнастика с Логокотом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27263" y="1825625"/>
            <a:ext cx="7735887" cy="4351338"/>
          </a:xfrm>
        </p:spPr>
      </p:pic>
    </p:spTree>
    <p:extLst>
      <p:ext uri="{BB962C8B-B14F-4D97-AF65-F5344CB8AC3E}">
        <p14:creationId xmlns:p14="http://schemas.microsoft.com/office/powerpoint/2010/main" val="2648699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6732" y="211301"/>
            <a:ext cx="11217067" cy="1480767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Валин валенок провалился в проталинок!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92" t="33543" r="31099" b="6008"/>
          <a:stretch/>
        </p:blipFill>
        <p:spPr>
          <a:xfrm>
            <a:off x="3324314" y="2162084"/>
            <a:ext cx="4390757" cy="4452454"/>
          </a:xfrm>
        </p:spPr>
      </p:pic>
    </p:spTree>
    <p:extLst>
      <p:ext uri="{BB962C8B-B14F-4D97-AF65-F5344CB8AC3E}">
        <p14:creationId xmlns:p14="http://schemas.microsoft.com/office/powerpoint/2010/main" val="18157352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3285" y="356580"/>
            <a:ext cx="11234159" cy="1325563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Пёстренькая сойка о весне мне спой-ка!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9178" y="1850207"/>
            <a:ext cx="6465695" cy="4628276"/>
          </a:xfrm>
        </p:spPr>
      </p:pic>
    </p:spTree>
    <p:extLst>
      <p:ext uri="{BB962C8B-B14F-4D97-AF65-F5344CB8AC3E}">
        <p14:creationId xmlns:p14="http://schemas.microsoft.com/office/powerpoint/2010/main" val="3109098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8784" y="365125"/>
            <a:ext cx="8004894" cy="6003671"/>
          </a:xfrm>
        </p:spPr>
      </p:pic>
    </p:spTree>
    <p:extLst>
      <p:ext uri="{BB962C8B-B14F-4D97-AF65-F5344CB8AC3E}">
        <p14:creationId xmlns:p14="http://schemas.microsoft.com/office/powerpoint/2010/main" val="38560807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1439" y="461471"/>
            <a:ext cx="8617973" cy="5743071"/>
          </a:xfrm>
        </p:spPr>
      </p:pic>
    </p:spTree>
    <p:extLst>
      <p:ext uri="{BB962C8B-B14F-4D97-AF65-F5344CB8AC3E}">
        <p14:creationId xmlns:p14="http://schemas.microsoft.com/office/powerpoint/2010/main" val="8236945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950" y="790523"/>
            <a:ext cx="4923935" cy="3260184"/>
          </a:xfrm>
        </p:spPr>
      </p:pic>
      <p:sp>
        <p:nvSpPr>
          <p:cNvPr id="4" name="Прямоугольник 3"/>
          <p:cNvSpPr/>
          <p:nvPr/>
        </p:nvSpPr>
        <p:spPr>
          <a:xfrm>
            <a:off x="949295" y="72192"/>
            <a:ext cx="2760291" cy="60675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Медуница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270690" y="1804162"/>
            <a:ext cx="2825665" cy="67939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Ландыш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9884" y="2597026"/>
            <a:ext cx="5474294" cy="3989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5932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117" y="810471"/>
            <a:ext cx="3652000" cy="4579310"/>
          </a:xfrm>
        </p:spPr>
      </p:pic>
      <p:sp>
        <p:nvSpPr>
          <p:cNvPr id="5" name="Прямоугольник 4"/>
          <p:cNvSpPr/>
          <p:nvPr/>
        </p:nvSpPr>
        <p:spPr>
          <a:xfrm>
            <a:off x="1042587" y="95244"/>
            <a:ext cx="2751746" cy="6217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Подснежник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226038" y="1690688"/>
            <a:ext cx="3127762" cy="56608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Тюльпан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79" b="3572"/>
          <a:stretch/>
        </p:blipFill>
        <p:spPr>
          <a:xfrm>
            <a:off x="6571716" y="2368638"/>
            <a:ext cx="5517022" cy="3809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474220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23</Words>
  <Application>Microsoft Office PowerPoint</Application>
  <PresentationFormat>Широкоэкранный</PresentationFormat>
  <Paragraphs>9</Paragraphs>
  <Slides>10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Валин валенок провалился в проталинок!</vt:lpstr>
      <vt:lpstr>Пёстренькая сойка о весне мне спой-ка!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Lenovo-book</dc:creator>
  <cp:lastModifiedBy>Lenovo-book</cp:lastModifiedBy>
  <cp:revision>8</cp:revision>
  <dcterms:created xsi:type="dcterms:W3CDTF">2022-03-02T06:10:41Z</dcterms:created>
  <dcterms:modified xsi:type="dcterms:W3CDTF">2022-03-02T08:27:27Z</dcterms:modified>
</cp:coreProperties>
</file>