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3514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82;&#1089;&#1102;&#1096;&#1072;\&#1056;&#1072;&#1073;&#1086;&#1095;&#1080;&#1081;%20&#1089;&#1090;&#1086;&#1083;\&#1087;&#1088;&#1072;&#1079;&#1076;&#1085;&#1080;&#1082;%20&#1050;&#1091;&#1079;&#1100;&#1084;&#1080;&#1085;&#1082;&#1080;\Russkaya_narodnaya_melodiya_-_KAP-KAP_(iPlayer.fm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82;&#1089;&#1102;&#1096;&#1072;\&#1056;&#1072;&#1073;&#1086;&#1095;&#1080;&#1081;%20&#1089;&#1090;&#1086;&#1083;\&#1087;&#1088;&#1072;&#1079;&#1076;&#1085;&#1080;&#1082;%20&#1050;&#1091;&#1079;&#1100;&#1084;&#1080;&#1085;&#1082;&#1080;\sapozhki_russkie_-_minus_(iPlayer.fm).mp3" TargetMode="Externa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82;&#1089;&#1102;&#1096;&#1072;\&#1056;&#1072;&#1073;&#1086;&#1095;&#1080;&#1081;%20&#1089;&#1090;&#1086;&#1083;\&#1087;&#1088;&#1072;&#1079;&#1076;&#1085;&#1080;&#1082;%20&#1050;&#1091;&#1079;&#1100;&#1084;&#1080;&#1085;&#1082;&#1080;\Obereg+-+Kak+na+devichiy+na+prazdnik+(na+Kuz_mu+Dem_yana,+P.mp3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82;&#1089;&#1102;&#1096;&#1072;\&#1056;&#1072;&#1073;&#1086;&#1095;&#1080;&#1081;%20&#1089;&#1090;&#1086;&#1083;\&#1087;&#1088;&#1072;&#1079;&#1076;&#1085;&#1080;&#1082;%20&#1050;&#1091;&#1079;&#1100;&#1084;&#1080;&#1085;&#1082;&#1080;\folk_-_veseluha_-demo.mp3" TargetMode="Externa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82;&#1089;&#1102;&#1096;&#1072;\&#1056;&#1072;&#1073;&#1086;&#1095;&#1080;&#1081;%20&#1089;&#1090;&#1086;&#1083;\&#1087;&#1088;&#1072;&#1079;&#1076;&#1085;&#1080;&#1082;%20&#1050;&#1091;&#1079;&#1100;&#1084;&#1080;&#1085;&#1082;&#1080;\&#1063;&#1072;&#1089;&#1090;&#1091;&#1096;&#1082;&#1080;%20-%20&#1084;&#1080;&#1085;&#1091;&#1089;.mp3" TargetMode="Externa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Золотая осень,Анимация дождя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2536" y="0"/>
            <a:ext cx="932452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3568" y="2348880"/>
            <a:ext cx="7793287" cy="1754326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Фольклорный праздник </a:t>
            </a:r>
          </a:p>
          <a:p>
            <a:pPr algn="ctr"/>
            <a:r>
              <a:rPr lang="ru-RU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Кузьминки</a:t>
            </a:r>
            <a:endParaRPr lang="ru-RU" sz="54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Russkaya_narodnaya_melodiya_-_KAP-KAP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6309320"/>
            <a:ext cx="304800" cy="304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59832" y="5534561"/>
            <a:ext cx="35741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sz="2000" b="1" dirty="0" smtClean="0">
                <a:solidFill>
                  <a:srgbClr val="002060"/>
                </a:solidFill>
              </a:rPr>
              <a:t>Подготовила: Учитель   </a:t>
            </a:r>
          </a:p>
          <a:p>
            <a:r>
              <a:rPr lang="ru-RU" sz="2000" b="1" dirty="0" err="1" smtClean="0">
                <a:solidFill>
                  <a:srgbClr val="002060"/>
                </a:solidFill>
              </a:rPr>
              <a:t>Корягина</a:t>
            </a:r>
            <a:r>
              <a:rPr lang="ru-RU" sz="2000" b="1" dirty="0" smtClean="0">
                <a:solidFill>
                  <a:srgbClr val="002060"/>
                </a:solidFill>
              </a:rPr>
              <a:t> Марина Валерьевна</a:t>
            </a:r>
          </a:p>
          <a:p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332656"/>
            <a:ext cx="5904656" cy="4542043"/>
          </a:xfrm>
          <a:prstGeom prst="rect">
            <a:avLst/>
          </a:prstGeom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-972616" y="4797152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Как этот праздник наступает,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Весь народ гулять идёт.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Очень весело, с задором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Песни русские поёт!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pic>
        <p:nvPicPr>
          <p:cNvPr id="4" name="sapozhki_russkie_-_minus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7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 чучелом на улиц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332656"/>
            <a:ext cx="5687618" cy="5047761"/>
          </a:xfrm>
          <a:prstGeom prst="rect">
            <a:avLst/>
          </a:prstGeom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-447848" y="5301208"/>
            <a:ext cx="930318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Милый ты наш,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Кузюшка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мы тебя славим!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Мы тебя славим, в хоровод поставим!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pic>
        <p:nvPicPr>
          <p:cNvPr id="5" name="Obereg+-+Kak+na+devichiy+na+prazdnik+(na+Kuz_mu+Dem_yana,+P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479715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устодиев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980728"/>
            <a:ext cx="6624736" cy="488574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6027003"/>
            <a:ext cx="946877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Кузьминки – об осени поминки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260648"/>
            <a:ext cx="24263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14 ноября </a:t>
            </a: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51520" y="4653136"/>
            <a:ext cx="864096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вятые братья Кузьма и Демьян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покровители кузнецов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и женщин – рукодельниц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3" name="Рисунок 2" descr="святы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332656"/>
            <a:ext cx="3384376" cy="406775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971600" y="5661248"/>
            <a:ext cx="734803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Ой, богат будет стол сегодня!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6" name="Рисунок 5" descr="богат сто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548680"/>
            <a:ext cx="8254174" cy="489654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ura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404664"/>
            <a:ext cx="6883983" cy="51706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99592" y="5733256"/>
            <a:ext cx="75818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Кузьминки – куриные именины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60648"/>
            <a:ext cx="7620000" cy="53213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47664" y="5661248"/>
            <a:ext cx="640871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Петушиный  бой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хоровод 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332656"/>
            <a:ext cx="6264696" cy="6129860"/>
          </a:xfrm>
          <a:prstGeom prst="rect">
            <a:avLst/>
          </a:prstGeom>
        </p:spPr>
      </p:pic>
      <p:pic>
        <p:nvPicPr>
          <p:cNvPr id="3" name="folk_-_veseluha_-dem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8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ароч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2132856"/>
            <a:ext cx="3528392" cy="331668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47664" y="836712"/>
            <a:ext cx="58914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Весёлые  частушки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Частушки - мину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956376" y="465313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7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48-0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692696"/>
            <a:ext cx="6192688" cy="41659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5157192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6600"/>
                </a:solidFill>
              </a:rPr>
              <a:t>Небылицы в лицах,</a:t>
            </a:r>
          </a:p>
          <a:p>
            <a:pPr algn="ctr"/>
            <a:r>
              <a:rPr lang="ru-RU" sz="4000" b="1" dirty="0" smtClean="0">
                <a:solidFill>
                  <a:srgbClr val="FF6600"/>
                </a:solidFill>
              </a:rPr>
              <a:t> </a:t>
            </a:r>
            <a:r>
              <a:rPr lang="ru-RU" sz="4000" b="1" dirty="0" err="1" smtClean="0">
                <a:solidFill>
                  <a:srgbClr val="FF6600"/>
                </a:solidFill>
              </a:rPr>
              <a:t>потешки</a:t>
            </a:r>
            <a:r>
              <a:rPr lang="ru-RU" sz="4000" b="1" dirty="0" smtClean="0">
                <a:solidFill>
                  <a:srgbClr val="FF6600"/>
                </a:solidFill>
              </a:rPr>
              <a:t>, дразнилки, нелепицы </a:t>
            </a:r>
            <a:endParaRPr lang="ru-RU" sz="4000" b="1" dirty="0">
              <a:solidFill>
                <a:srgbClr val="FF66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96</Words>
  <Application>Microsoft Office PowerPoint</Application>
  <PresentationFormat>Экран (4:3)</PresentationFormat>
  <Paragraphs>21</Paragraphs>
  <Slides>11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23</cp:revision>
  <dcterms:modified xsi:type="dcterms:W3CDTF">2024-10-28T09:54:39Z</dcterms:modified>
</cp:coreProperties>
</file>