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7" r:id="rId2"/>
    <p:sldId id="258" r:id="rId3"/>
    <p:sldId id="259" r:id="rId4"/>
    <p:sldId id="260" r:id="rId5"/>
    <p:sldId id="266" r:id="rId6"/>
    <p:sldId id="261" r:id="rId7"/>
    <p:sldId id="262" r:id="rId8"/>
    <p:sldId id="263" r:id="rId9"/>
    <p:sldId id="264" r:id="rId10"/>
    <p:sldId id="267" r:id="rId11"/>
    <p:sldId id="265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05AC80-DA5C-4142-891F-F0C3863CE36D}" type="datetimeFigureOut">
              <a:rPr lang="ru-RU" smtClean="0"/>
              <a:pPr/>
              <a:t>14.01.2022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48267B-CE39-4F01-98FC-08A8859441F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48267B-CE39-4F01-98FC-08A8859441F6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48267B-CE39-4F01-98FC-08A8859441F6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48267B-CE39-4F01-98FC-08A8859441F6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48267B-CE39-4F01-98FC-08A8859441F6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48267B-CE39-4F01-98FC-08A8859441F6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48267B-CE39-4F01-98FC-08A8859441F6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48267B-CE39-4F01-98FC-08A8859441F6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48267B-CE39-4F01-98FC-08A8859441F6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lum bright="1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214338"/>
            <a:ext cx="9433993" cy="707233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320623" y="285728"/>
            <a:ext cx="748512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муниципальное бюджетное дошкольное образовательное учреждение </a:t>
            </a:r>
          </a:p>
          <a:p>
            <a:pPr algn="ctr"/>
            <a:r>
              <a:rPr lang="ru-RU" sz="2400" b="1" dirty="0" smtClean="0"/>
              <a:t>«Детский сад </a:t>
            </a:r>
            <a:r>
              <a:rPr lang="ru-RU" sz="2400" b="1" dirty="0" err="1" smtClean="0"/>
              <a:t>общеразвивающего</a:t>
            </a:r>
            <a:r>
              <a:rPr lang="ru-RU" sz="2400" b="1" dirty="0" smtClean="0"/>
              <a:t> вида № 354» городского округа Самара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 smtClean="0"/>
          </a:p>
          <a:p>
            <a:pPr algn="ctr"/>
            <a:endParaRPr lang="ru-RU" sz="2400" b="1" dirty="0" smtClean="0"/>
          </a:p>
          <a:p>
            <a:pPr algn="ctr"/>
            <a:r>
              <a:rPr lang="ru-RU" sz="3200" b="1" dirty="0" smtClean="0"/>
              <a:t>Экологические акции как средство</a:t>
            </a:r>
          </a:p>
          <a:p>
            <a:pPr algn="ctr"/>
            <a:r>
              <a:rPr lang="ru-RU" sz="3200" b="1" dirty="0" smtClean="0"/>
              <a:t> формирования основ экологической</a:t>
            </a:r>
          </a:p>
          <a:p>
            <a:pPr algn="ctr"/>
            <a:r>
              <a:rPr lang="ru-RU" sz="3200" b="1" dirty="0" smtClean="0"/>
              <a:t>культуры у дошкольников.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500430" y="4357694"/>
            <a:ext cx="521497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b="1" dirty="0" smtClean="0"/>
              <a:t>Антипова Наталья Владимировна, старший воспитатель, </a:t>
            </a:r>
          </a:p>
          <a:p>
            <a:pPr algn="r"/>
            <a:r>
              <a:rPr lang="ru-RU" sz="2400" b="1" dirty="0" smtClean="0"/>
              <a:t>Лютова Наталья Викторовна, </a:t>
            </a:r>
          </a:p>
          <a:p>
            <a:pPr algn="r"/>
            <a:r>
              <a:rPr lang="ru-RU" sz="2400" b="1" dirty="0" smtClean="0"/>
              <a:t>воспитатель</a:t>
            </a:r>
            <a:endParaRPr lang="ru-RU" sz="2400" b="1" dirty="0"/>
          </a:p>
        </p:txBody>
      </p:sp>
    </p:spTree>
    <p:extLst>
      <p:ext uri="{BB962C8B-B14F-4D97-AF65-F5344CB8AC3E}">
        <p14:creationId xmlns="" xmlns:p14="http://schemas.microsoft.com/office/powerpoint/2010/main" val="13813598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://7oom.ru/powerpoint/besplatnye-fony-dlya-presentacii-powerpoint-1.jpg?ver=3.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38834"/>
            <a:ext cx="9144000" cy="6884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23528" y="332656"/>
            <a:ext cx="8568952" cy="5832647"/>
          </a:xfrm>
          <a:prstGeom prst="rect">
            <a:avLst/>
          </a:prstGeom>
        </p:spPr>
        <p:txBody>
          <a:bodyPr/>
          <a:lstStyle/>
          <a:p>
            <a:pPr lvl="0" algn="ctr" rtl="0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Природоохранная акция  «Всемирный день морей»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  <a:p>
            <a:pPr lvl="0" algn="r" rtl="0"/>
            <a:endParaRPr lang="ru-RU" i="1" dirty="0"/>
          </a:p>
          <a:p>
            <a:pPr lvl="0" algn="r" rtl="0"/>
            <a:endParaRPr lang="ru-RU" i="1" dirty="0"/>
          </a:p>
          <a:p>
            <a:pPr lvl="0" algn="r" rtl="0"/>
            <a:endParaRPr lang="ru-RU" i="1" dirty="0"/>
          </a:p>
          <a:p>
            <a:pPr lvl="0" algn="r" rtl="0"/>
            <a:endParaRPr lang="ru-RU" i="1" dirty="0"/>
          </a:p>
          <a:p>
            <a:pPr lvl="0" algn="r" rtl="0"/>
            <a:endParaRPr lang="ru-RU" i="1" dirty="0"/>
          </a:p>
          <a:p>
            <a:pPr lvl="0" algn="r" rtl="0"/>
            <a:endParaRPr lang="ru-RU" i="1" dirty="0"/>
          </a:p>
        </p:txBody>
      </p:sp>
      <p:pic>
        <p:nvPicPr>
          <p:cNvPr id="1026" name="Picture 2" descr="C:\Users\Учитель\Desktop\IMG_20190815_15565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10" y="1142984"/>
            <a:ext cx="7493020" cy="478632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802900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://7oom.ru/powerpoint/besplatnye-fony-dlya-presentacii-powerpoint-1.jpg?ver=3.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38834"/>
            <a:ext cx="9144000" cy="6884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23528" y="332656"/>
            <a:ext cx="8568952" cy="5832647"/>
          </a:xfrm>
          <a:prstGeom prst="rect">
            <a:avLst/>
          </a:prstGeom>
        </p:spPr>
        <p:txBody>
          <a:bodyPr/>
          <a:lstStyle/>
          <a:p>
            <a:pPr lvl="0" algn="ctr" rtl="0"/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Акция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«Соберем макулатуру – </a:t>
            </a:r>
            <a:r>
              <a:rPr lang="ru-RU" sz="2000" b="1" i="1" smtClean="0">
                <a:latin typeface="Times New Roman" pitchFamily="18" charset="0"/>
                <a:cs typeface="Times New Roman" pitchFamily="18" charset="0"/>
              </a:rPr>
              <a:t>спасем дерево»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  <a:p>
            <a:pPr lvl="0" algn="r" rtl="0"/>
            <a:endParaRPr lang="ru-RU" i="1" dirty="0"/>
          </a:p>
          <a:p>
            <a:pPr lvl="0" algn="r" rtl="0"/>
            <a:endParaRPr lang="ru-RU" i="1" dirty="0"/>
          </a:p>
          <a:p>
            <a:pPr lvl="0" algn="r" rtl="0"/>
            <a:endParaRPr lang="ru-RU" i="1" dirty="0"/>
          </a:p>
          <a:p>
            <a:pPr lvl="0" algn="r" rtl="0"/>
            <a:endParaRPr lang="ru-RU" i="1" dirty="0"/>
          </a:p>
          <a:p>
            <a:pPr lvl="0" algn="r" rtl="0"/>
            <a:endParaRPr lang="ru-RU" i="1" dirty="0"/>
          </a:p>
          <a:p>
            <a:pPr lvl="0" algn="r" rtl="0"/>
            <a:endParaRPr lang="ru-RU" i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 t="9375" b="18750"/>
          <a:stretch>
            <a:fillRect/>
          </a:stretch>
        </p:blipFill>
        <p:spPr bwMode="auto">
          <a:xfrm>
            <a:off x="3500430" y="1714488"/>
            <a:ext cx="2286016" cy="36260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 t="3125" r="5306" b="23437"/>
          <a:stretch>
            <a:fillRect/>
          </a:stretch>
        </p:blipFill>
        <p:spPr bwMode="auto">
          <a:xfrm>
            <a:off x="714348" y="1000108"/>
            <a:ext cx="2214578" cy="371732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 cstate="print"/>
          <a:srcRect t="15873" b="17460"/>
          <a:stretch>
            <a:fillRect/>
          </a:stretch>
        </p:blipFill>
        <p:spPr bwMode="auto">
          <a:xfrm>
            <a:off x="6572264" y="2857496"/>
            <a:ext cx="2286016" cy="30819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802900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lum bright="1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494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3214686"/>
            <a:ext cx="8229600" cy="192882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Экология – дело каждого!</a:t>
            </a:r>
            <a:br>
              <a:rPr lang="ru-RU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Берегите природу!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b="1" dirty="0"/>
          </a:p>
        </p:txBody>
      </p:sp>
    </p:spTree>
    <p:extLst>
      <p:ext uri="{BB962C8B-B14F-4D97-AF65-F5344CB8AC3E}">
        <p14:creationId xmlns="" xmlns:p14="http://schemas.microsoft.com/office/powerpoint/2010/main" val="138135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14348" y="1839686"/>
            <a:ext cx="750099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Мир, окружающий ребенка – это, прежде всего мир природы с безграничным богатством явлений, с неисчерпаемой красотой.</a:t>
            </a:r>
          </a:p>
          <a:p>
            <a:r>
              <a:rPr lang="ru-RU" sz="2400" b="1" dirty="0" smtClean="0"/>
              <a:t> Здесь, в природе, вечный источник детского разума.</a:t>
            </a:r>
          </a:p>
          <a:p>
            <a:pPr algn="r"/>
            <a:r>
              <a:rPr lang="ru-RU" sz="2400" b="1" dirty="0" smtClean="0"/>
              <a:t>В. Сухомлинский</a:t>
            </a:r>
            <a:endParaRPr lang="ru-RU" sz="2400" b="1" dirty="0"/>
          </a:p>
        </p:txBody>
      </p:sp>
    </p:spTree>
    <p:extLst>
      <p:ext uri="{BB962C8B-B14F-4D97-AF65-F5344CB8AC3E}">
        <p14:creationId xmlns="" xmlns:p14="http://schemas.microsoft.com/office/powerpoint/2010/main" val="1969041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Globex\Шаблоны для PowerPoint\#0040\Components\SC_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0703" cy="6913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066800" y="1701800"/>
            <a:ext cx="7000875" cy="163121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>
              <a:solidFill>
                <a:schemeClr val="accent5">
                  <a:lumMod val="50000"/>
                </a:schemeClr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>
              <a:solidFill>
                <a:schemeClr val="accent5">
                  <a:lumMod val="50000"/>
                </a:schemeClr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>
              <a:solidFill>
                <a:schemeClr val="accent5">
                  <a:lumMod val="50000"/>
                </a:schemeClr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>
              <a:solidFill>
                <a:schemeClr val="accent5">
                  <a:lumMod val="50000"/>
                </a:schemeClr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87471" y="1854199"/>
            <a:ext cx="7000875" cy="286232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Акции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– это социально значимые мероприятия, которые проводятся в дошкольном учреждении его сотрудниками, детьми и их родителями. Чаще всего акции являются комплексными мероприятиями, которые имеют некоторую протяженность во времени, что делает их особенно ценными.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Дети – дошкольники могут принять участие в таких акциях, которые им понятны, затрагивают их интересы, их жизнедеятельность. </a:t>
            </a:r>
          </a:p>
        </p:txBody>
      </p:sp>
    </p:spTree>
    <p:extLst>
      <p:ext uri="{BB962C8B-B14F-4D97-AF65-F5344CB8AC3E}">
        <p14:creationId xmlns:p14="http://schemas.microsoft.com/office/powerpoint/2010/main" xmlns="" val="114280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://7oom.ru/powerpoint/besplatnye-fony-dlya-presentacii-powerpoint-1.jpg?ver=3.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38834"/>
            <a:ext cx="9144000" cy="6884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23528" y="332656"/>
            <a:ext cx="8568952" cy="5832647"/>
          </a:xfrm>
          <a:prstGeom prst="rect">
            <a:avLst/>
          </a:prstGeom>
        </p:spPr>
        <p:txBody>
          <a:bodyPr/>
          <a:lstStyle/>
          <a:p>
            <a:pPr lvl="0" algn="ctr" rtl="0"/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Акция «Сдай батарейку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- спаси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ежа»</a:t>
            </a:r>
          </a:p>
          <a:p>
            <a:pPr lvl="0" algn="r" rtl="0"/>
            <a:endParaRPr lang="ru-RU" i="1" dirty="0"/>
          </a:p>
          <a:p>
            <a:pPr lvl="0" algn="r" rtl="0"/>
            <a:endParaRPr lang="ru-RU" i="1" dirty="0"/>
          </a:p>
          <a:p>
            <a:pPr lvl="0" algn="r" rtl="0"/>
            <a:endParaRPr lang="ru-RU" i="1" dirty="0"/>
          </a:p>
          <a:p>
            <a:pPr lvl="0" algn="r" rtl="0"/>
            <a:endParaRPr lang="ru-RU" i="1" dirty="0"/>
          </a:p>
          <a:p>
            <a:pPr lvl="0" algn="r" rtl="0"/>
            <a:endParaRPr lang="ru-RU" i="1" dirty="0"/>
          </a:p>
          <a:p>
            <a:pPr lvl="0" algn="r" rtl="0"/>
            <a:endParaRPr lang="ru-RU" i="1" dirty="0"/>
          </a:p>
        </p:txBody>
      </p:sp>
      <p:pic>
        <p:nvPicPr>
          <p:cNvPr id="1026" name="Picture 2" descr="C:\Users\Учитель\Desktop\IMG_20190815_15575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7224" y="1000108"/>
            <a:ext cx="7500990" cy="500066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802900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://7oom.ru/powerpoint/besplatnye-fony-dlya-presentacii-powerpoint-1.jpg?ver=3.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38834"/>
            <a:ext cx="9144000" cy="6884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23528" y="332656"/>
            <a:ext cx="8568952" cy="5832647"/>
          </a:xfrm>
          <a:prstGeom prst="rect">
            <a:avLst/>
          </a:prstGeom>
        </p:spPr>
        <p:txBody>
          <a:bodyPr/>
          <a:lstStyle/>
          <a:p>
            <a:pPr lvl="0" algn="ctr" rtl="0"/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Акция «Сдай батарейку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- спаси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ежа»</a:t>
            </a:r>
          </a:p>
          <a:p>
            <a:pPr lvl="0" algn="r" rtl="0"/>
            <a:endParaRPr lang="ru-RU" i="1" dirty="0"/>
          </a:p>
          <a:p>
            <a:pPr lvl="0" algn="r" rtl="0"/>
            <a:endParaRPr lang="ru-RU" i="1" dirty="0"/>
          </a:p>
          <a:p>
            <a:pPr lvl="0" algn="r" rtl="0"/>
            <a:endParaRPr lang="ru-RU" i="1" dirty="0"/>
          </a:p>
          <a:p>
            <a:pPr lvl="0" algn="r" rtl="0"/>
            <a:endParaRPr lang="ru-RU" i="1" dirty="0"/>
          </a:p>
          <a:p>
            <a:pPr lvl="0" algn="r" rtl="0"/>
            <a:endParaRPr lang="ru-RU" i="1" dirty="0"/>
          </a:p>
          <a:p>
            <a:pPr lvl="0" algn="r" rtl="0"/>
            <a:endParaRPr lang="ru-RU" i="1" dirty="0"/>
          </a:p>
        </p:txBody>
      </p:sp>
      <p:pic>
        <p:nvPicPr>
          <p:cNvPr id="3074" name="Picture 2" descr="C:\Users\Учитель\Desktop\Новая папка (2)\161587060331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314" y="1285860"/>
            <a:ext cx="3810027" cy="342902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075" name="Picture 3" descr="C:\Users\Учитель\Desktop\Новая папка (2)\161587060329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7224" y="2428868"/>
            <a:ext cx="3845748" cy="328612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xmlns="" val="1802900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://7oom.ru/powerpoint/besplatnye-fony-dlya-presentacii-powerpoint-1.jpg?ver=3.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38834"/>
            <a:ext cx="9144000" cy="6884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23528" y="332656"/>
            <a:ext cx="8568952" cy="5832647"/>
          </a:xfrm>
          <a:prstGeom prst="rect">
            <a:avLst/>
          </a:prstGeom>
        </p:spPr>
        <p:txBody>
          <a:bodyPr/>
          <a:lstStyle/>
          <a:p>
            <a:pPr lvl="0" algn="ctr" rtl="0"/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Акция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«Покормите птиц зимой» и «Кормушка для пичужки»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  <a:p>
            <a:pPr lvl="0" algn="r" rtl="0"/>
            <a:endParaRPr lang="ru-RU" i="1" dirty="0"/>
          </a:p>
          <a:p>
            <a:pPr lvl="0" algn="r" rtl="0"/>
            <a:endParaRPr lang="ru-RU" i="1" dirty="0"/>
          </a:p>
          <a:p>
            <a:pPr lvl="0" algn="r" rtl="0"/>
            <a:endParaRPr lang="ru-RU" i="1" dirty="0"/>
          </a:p>
          <a:p>
            <a:pPr lvl="0" algn="r" rtl="0"/>
            <a:endParaRPr lang="ru-RU" i="1" dirty="0"/>
          </a:p>
          <a:p>
            <a:pPr lvl="0" algn="r" rtl="0"/>
            <a:endParaRPr lang="ru-RU" i="1" dirty="0"/>
          </a:p>
          <a:p>
            <a:pPr lvl="0" algn="r" rtl="0"/>
            <a:endParaRPr lang="ru-RU" i="1" dirty="0"/>
          </a:p>
        </p:txBody>
      </p:sp>
      <p:pic>
        <p:nvPicPr>
          <p:cNvPr id="9" name="Picture 3" descr="C:\Users\Учитель\Desktop\Новая папка (2)\161587077463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7686" y="1357298"/>
            <a:ext cx="4219290" cy="428628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4" name="Picture 2" descr="G:\Новая папка (2)\161717134201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4348" y="1571612"/>
            <a:ext cx="3357586" cy="421484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802900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://7oom.ru/powerpoint/besplatnye-fony-dlya-presentacii-powerpoint-1.jpg?ver=3.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38834"/>
            <a:ext cx="9144000" cy="6884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23528" y="332656"/>
            <a:ext cx="8568952" cy="5832647"/>
          </a:xfrm>
          <a:prstGeom prst="rect">
            <a:avLst/>
          </a:prstGeom>
        </p:spPr>
        <p:txBody>
          <a:bodyPr/>
          <a:lstStyle/>
          <a:p>
            <a:pPr lvl="0" algn="ctr" rtl="0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Акция «Зеленая елочка – живая иголочка»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  <a:p>
            <a:pPr lvl="0" algn="r" rtl="0"/>
            <a:endParaRPr lang="ru-RU" i="1" dirty="0"/>
          </a:p>
          <a:p>
            <a:pPr lvl="0" algn="r" rtl="0"/>
            <a:endParaRPr lang="ru-RU" i="1" dirty="0"/>
          </a:p>
          <a:p>
            <a:pPr lvl="0" algn="r" rtl="0"/>
            <a:endParaRPr lang="ru-RU" i="1" dirty="0"/>
          </a:p>
          <a:p>
            <a:pPr lvl="0" algn="r" rtl="0"/>
            <a:endParaRPr lang="ru-RU" i="1" dirty="0"/>
          </a:p>
          <a:p>
            <a:pPr lvl="0" algn="r" rtl="0"/>
            <a:endParaRPr lang="ru-RU" i="1" dirty="0"/>
          </a:p>
          <a:p>
            <a:pPr lvl="0" algn="r" rtl="0"/>
            <a:endParaRPr lang="ru-RU" i="1" dirty="0"/>
          </a:p>
        </p:txBody>
      </p:sp>
      <p:pic>
        <p:nvPicPr>
          <p:cNvPr id="4" name="Picture 2" descr="C:\Users\Учитель\Desktop\На елке (фетр) Артикуленко Артем 6 лет МБОУ Школа № 41 Гармония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4414" y="928670"/>
            <a:ext cx="3683026" cy="207170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2051" name="Picture 3" descr="C:\Users\Учитель\Desktop\IMG_724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0694" y="1142984"/>
            <a:ext cx="3095647" cy="464347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1" name="Picture 3" descr="C:\Users\авпы\Desktop\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3042" y="3500438"/>
            <a:ext cx="2714644" cy="248114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02900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://7oom.ru/powerpoint/besplatnye-fony-dlya-presentacii-powerpoint-1.jpg?ver=3.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38834"/>
            <a:ext cx="9144000" cy="6884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23528" y="332656"/>
            <a:ext cx="8568952" cy="5832647"/>
          </a:xfrm>
          <a:prstGeom prst="rect">
            <a:avLst/>
          </a:prstGeom>
        </p:spPr>
        <p:txBody>
          <a:bodyPr/>
          <a:lstStyle/>
          <a:p>
            <a:pPr lvl="0" algn="ctr" rtl="0"/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Акция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«Подарим книге новую жизнь – спасем одно дерево»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  <a:p>
            <a:pPr lvl="0" algn="r" rtl="0"/>
            <a:endParaRPr lang="ru-RU" i="1" dirty="0"/>
          </a:p>
          <a:p>
            <a:pPr lvl="0" algn="r" rtl="0"/>
            <a:endParaRPr lang="ru-RU" i="1" dirty="0"/>
          </a:p>
          <a:p>
            <a:pPr lvl="0" algn="r" rtl="0"/>
            <a:endParaRPr lang="ru-RU" i="1" dirty="0"/>
          </a:p>
          <a:p>
            <a:pPr lvl="0" algn="r" rtl="0"/>
            <a:endParaRPr lang="ru-RU" i="1" dirty="0"/>
          </a:p>
          <a:p>
            <a:pPr lvl="0" algn="r" rtl="0"/>
            <a:endParaRPr lang="ru-RU" i="1" dirty="0"/>
          </a:p>
          <a:p>
            <a:pPr lvl="0" algn="r" rtl="0"/>
            <a:endParaRPr lang="ru-RU" i="1" dirty="0"/>
          </a:p>
        </p:txBody>
      </p:sp>
      <p:pic>
        <p:nvPicPr>
          <p:cNvPr id="4" name="Picture 2" descr="G:\Новая папка (2)\161717134200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28662" y="1428736"/>
            <a:ext cx="3071834" cy="409577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2051" name="Picture 3" descr="G:\Новая папка (2)\161717134199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3504" y="1428736"/>
            <a:ext cx="3000378" cy="400050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802900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://7oom.ru/powerpoint/besplatnye-fony-dlya-presentacii-powerpoint-1.jpg?ver=3.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38834"/>
            <a:ext cx="9144000" cy="6884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23528" y="332656"/>
            <a:ext cx="8568952" cy="5832647"/>
          </a:xfrm>
          <a:prstGeom prst="rect">
            <a:avLst/>
          </a:prstGeom>
        </p:spPr>
        <p:txBody>
          <a:bodyPr/>
          <a:lstStyle/>
          <a:p>
            <a:pPr lvl="0" algn="ctr" rtl="0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Природоохранная акция  «Всемирный день морей»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  <a:p>
            <a:pPr lvl="0" algn="r" rtl="0"/>
            <a:endParaRPr lang="ru-RU" i="1" dirty="0"/>
          </a:p>
          <a:p>
            <a:pPr lvl="0" algn="r" rtl="0"/>
            <a:endParaRPr lang="ru-RU" i="1" dirty="0"/>
          </a:p>
          <a:p>
            <a:pPr lvl="0" algn="r" rtl="0"/>
            <a:endParaRPr lang="ru-RU" i="1" dirty="0"/>
          </a:p>
          <a:p>
            <a:pPr lvl="0" algn="r" rtl="0"/>
            <a:endParaRPr lang="ru-RU" i="1" dirty="0"/>
          </a:p>
          <a:p>
            <a:pPr lvl="0" algn="r" rtl="0"/>
            <a:endParaRPr lang="ru-RU" i="1" dirty="0"/>
          </a:p>
          <a:p>
            <a:pPr lvl="0" algn="r" rtl="0"/>
            <a:endParaRPr lang="ru-RU" i="1" dirty="0"/>
          </a:p>
        </p:txBody>
      </p:sp>
      <p:pic>
        <p:nvPicPr>
          <p:cNvPr id="3074" name="Picture 2" descr="C:\Users\Учитель\Desktop\IMG_20190815_15564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928670"/>
            <a:ext cx="8501122" cy="53578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802900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</TotalTime>
  <Words>201</Words>
  <PresentationFormat>Экран (4:3)</PresentationFormat>
  <Paragraphs>68</Paragraphs>
  <Slides>12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ка</vt:lpstr>
      <vt:lpstr>Слайд 8</vt:lpstr>
      <vt:lpstr>Слайд 9</vt:lpstr>
      <vt:lpstr>Слайд 10</vt:lpstr>
      <vt:lpstr>Слайд 11</vt:lpstr>
      <vt:lpstr>    Экология – дело каждого!  Берегите природу! 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ТЕРЕМОК</dc:creator>
  <cp:lastModifiedBy>1</cp:lastModifiedBy>
  <cp:revision>31</cp:revision>
  <dcterms:created xsi:type="dcterms:W3CDTF">2021-03-30T11:00:12Z</dcterms:created>
  <dcterms:modified xsi:type="dcterms:W3CDTF">2022-01-14T11:58:44Z</dcterms:modified>
</cp:coreProperties>
</file>