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6" r:id="rId3"/>
    <p:sldId id="259" r:id="rId4"/>
    <p:sldId id="260" r:id="rId5"/>
    <p:sldId id="270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71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6F6B5-3D14-4C10-B075-F7A57606C741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7AC79-B3D0-4D7F-9251-21443A65DD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116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7AC79-B3D0-4D7F-9251-21443A65DD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</a:t>
            </a:r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пониманию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замысла </a:t>
            </a:r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1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А.П.Чехов отважился на творческое путешествие на остров Сахалин. Впоследствии он написал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об этом книгу.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ourchehov.narod.ru/images/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628800"/>
            <a:ext cx="2558298" cy="3357586"/>
          </a:xfrm>
          <a:prstGeom prst="rect">
            <a:avLst/>
          </a:prstGeom>
          <a:noFill/>
        </p:spPr>
      </p:pic>
      <p:pic>
        <p:nvPicPr>
          <p:cNvPr id="5" name="Picture 2" descr="http://www.nasledie-rus.ru/img/700000/7008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6086" y="3580579"/>
            <a:ext cx="2270170" cy="29512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873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chombat 007\Desktop\Конкурс\repiti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833" y="4221088"/>
            <a:ext cx="4000500" cy="251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ombat 007\Desktop\Конкурс\9065-anton-pavlovich-chehov-smert-chinovnika-240-3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5062">
            <a:off x="6262841" y="540581"/>
            <a:ext cx="2286000" cy="365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hombat 007\Desktop\Конкурс\anton-chehov-hameleon-160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9170"/>
            <a:ext cx="4022725" cy="259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hombat 007\Desktop\Конкурс\1323436240_0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8521">
            <a:off x="433085" y="2285073"/>
            <a:ext cx="3095625" cy="426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51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чеховского стиля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Бытовые ситуации вместо общих проблем.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Значительная  роль детали.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«Говорящие»  фамилии.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Богатый диапазон лексики.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Рассказы малы по объему, но богаты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 содержанию.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Диалоги.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Пристальное внимание к речи персонажей.</a:t>
            </a:r>
          </a:p>
        </p:txBody>
      </p:sp>
    </p:spTree>
    <p:extLst>
      <p:ext uri="{BB962C8B-B14F-4D97-AF65-F5344CB8AC3E}">
        <p14:creationId xmlns="" xmlns:p14="http://schemas.microsoft.com/office/powerpoint/2010/main" val="689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рассказа «Репетитор»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42915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Диалоги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Значительная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роль детали.</a:t>
            </a: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Говорящие»  фамилии.</a:t>
            </a: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Богатый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диапазон лексики. </a:t>
            </a:r>
          </a:p>
        </p:txBody>
      </p:sp>
    </p:spTree>
    <p:extLst>
      <p:ext uri="{BB962C8B-B14F-4D97-AF65-F5344CB8AC3E}">
        <p14:creationId xmlns="" xmlns:p14="http://schemas.microsoft.com/office/powerpoint/2010/main" val="689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86847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работы с рассказом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«Репетитор»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420888"/>
            <a:ext cx="7704856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1.Выделите слова и выражения, рисующие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героя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2.Отметьте в тексте лексику, описывающую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героя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3.Подчеркните в тексте глаголы, описывающие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героя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994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2100"/>
            <a:ext cx="9144000" cy="922338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Рефлексия по теме занятия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643937" cy="5572125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Какая информация была для Вас новой на данном занятии?</a:t>
            </a:r>
          </a:p>
          <a:p>
            <a:pPr>
              <a:defRPr/>
            </a:pPr>
            <a:r>
              <a:rPr lang="ru-RU" sz="2800" dirty="0" smtClean="0"/>
              <a:t>Где можно применить полученные знания?</a:t>
            </a:r>
          </a:p>
          <a:p>
            <a:pPr>
              <a:defRPr/>
            </a:pPr>
            <a:r>
              <a:rPr lang="ru-RU" sz="2800" dirty="0" smtClean="0"/>
              <a:t>Какие идеи были для Вас наиболее значимыми? Почему?</a:t>
            </a:r>
          </a:p>
          <a:p>
            <a:pPr>
              <a:defRPr/>
            </a:pPr>
            <a:r>
              <a:rPr lang="ru-RU" sz="2800" dirty="0" smtClean="0"/>
              <a:t>Что было сложным для восприятия (непонятным)? Какие вопросы остались после занятия?</a:t>
            </a:r>
          </a:p>
          <a:p>
            <a:pPr>
              <a:defRPr/>
            </a:pPr>
            <a:r>
              <a:rPr lang="ru-RU" sz="2800" dirty="0" smtClean="0"/>
              <a:t>Сформулируйте 2-3 мысли по итогам проведенного занятия.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Антон Павлович Чехов 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«Репетитор»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62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Толковый словарь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С.И.Ожегова, Н.Ю. Шведовой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14555"/>
            <a:ext cx="8229600" cy="26432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Репетитор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учитель,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домашний,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репетирующий кого-нибудь.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09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Диалог с автором</a:t>
            </a:r>
          </a:p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Голос автора в тексте</a:t>
            </a:r>
          </a:p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Авторская позиция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840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151128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выражения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авторской позиции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Пейзаж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Интерьер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Речь героев</a:t>
            </a: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Действия персонажей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Говорящие    фамилии</a:t>
            </a:r>
          </a:p>
        </p:txBody>
      </p:sp>
    </p:spTree>
    <p:extLst>
      <p:ext uri="{BB962C8B-B14F-4D97-AF65-F5344CB8AC3E}">
        <p14:creationId xmlns="" xmlns:p14="http://schemas.microsoft.com/office/powerpoint/2010/main" val="234840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 Антон Павлович Чехов. Дню рождения посвящается!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4760366" cy="620531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08104" y="1484784"/>
            <a:ext cx="3178696" cy="31683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1860-1904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674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 Чеховых в Таганроге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http://900igr.net/datai/literatura/Vishnevyj-sad/0007-004-Otchij-dom-A.P.CHekhov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928670"/>
            <a:ext cx="8629889" cy="5929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0861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2852"/>
            <a:ext cx="8229600" cy="221457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Когда вся семья переехала в Москву, Чехов оставался в Таганроге и работал репетитором, чтобы закончить обучение в гимназии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feb-web.ru/feb/chekhov/pictures/lc1-0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714620"/>
            <a:ext cx="6026442" cy="3824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179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96267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Чехов стал земским врачом, серьезно занимался медицинской практикой.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vanmeetin.ru/research/chekhov/people/188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3672408" cy="5318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698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244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Толковый словарь  С.И.Ожегова, Н.Ю. Шведовой</vt:lpstr>
      <vt:lpstr>Слайд 4</vt:lpstr>
      <vt:lpstr>Способы выражения авторской позиции</vt:lpstr>
      <vt:lpstr>1860-1904</vt:lpstr>
      <vt:lpstr>Дом Чеховых в Таганроге </vt:lpstr>
      <vt:lpstr>Когда вся семья переехала в Москву, Чехов оставался в Таганроге и работал репетитором, чтобы закончить обучение в гимназии</vt:lpstr>
      <vt:lpstr>Чехов стал земским врачом, серьезно занимался медицинской практикой.</vt:lpstr>
      <vt:lpstr>Слайд 10</vt:lpstr>
      <vt:lpstr>Слайд 11</vt:lpstr>
      <vt:lpstr>Особенности чеховского стиля</vt:lpstr>
      <vt:lpstr>Особенности рассказа «Репетитор»</vt:lpstr>
      <vt:lpstr>Алгоритм работы с рассказом  «Репетитор»</vt:lpstr>
      <vt:lpstr>Рефлексия по теме занятия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chombat 007</dc:creator>
  <cp:lastModifiedBy>ladan</cp:lastModifiedBy>
  <cp:revision>42</cp:revision>
  <dcterms:created xsi:type="dcterms:W3CDTF">2018-02-06T13:39:54Z</dcterms:created>
  <dcterms:modified xsi:type="dcterms:W3CDTF">2018-02-12T06:08:05Z</dcterms:modified>
</cp:coreProperties>
</file>