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60" r:id="rId3"/>
    <p:sldId id="256" r:id="rId4"/>
    <p:sldId id="257" r:id="rId5"/>
    <p:sldId id="258" r:id="rId6"/>
    <p:sldId id="259" r:id="rId7"/>
    <p:sldId id="261" r:id="rId8"/>
    <p:sldId id="262" r:id="rId9"/>
    <p:sldId id="263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161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21.04.2021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21.04.2021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21.04.2021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21.04.2021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21.04.2021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21.04.2021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21.04.2021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21.04.2021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21.04.2021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21.04.2021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21.04.2021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t>21.04.2021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5" Type="http://schemas.openxmlformats.org/officeDocument/2006/relationships/image" Target="../media/image19.pn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10" Type="http://schemas.openxmlformats.org/officeDocument/2006/relationships/image" Target="../media/image33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12" Type="http://schemas.openxmlformats.org/officeDocument/2006/relationships/image" Target="../media/image4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11" Type="http://schemas.openxmlformats.org/officeDocument/2006/relationships/image" Target="../media/image43.png"/><Relationship Id="rId5" Type="http://schemas.openxmlformats.org/officeDocument/2006/relationships/image" Target="../media/image37.png"/><Relationship Id="rId10" Type="http://schemas.openxmlformats.org/officeDocument/2006/relationships/image" Target="../media/image42.png"/><Relationship Id="rId4" Type="http://schemas.openxmlformats.org/officeDocument/2006/relationships/image" Target="../media/image36.png"/><Relationship Id="rId9" Type="http://schemas.openxmlformats.org/officeDocument/2006/relationships/image" Target="../media/image4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13" Type="http://schemas.openxmlformats.org/officeDocument/2006/relationships/image" Target="../media/image55.png"/><Relationship Id="rId3" Type="http://schemas.openxmlformats.org/officeDocument/2006/relationships/image" Target="../media/image46.png"/><Relationship Id="rId7" Type="http://schemas.openxmlformats.org/officeDocument/2006/relationships/image" Target="../media/image49.png"/><Relationship Id="rId12" Type="http://schemas.openxmlformats.org/officeDocument/2006/relationships/image" Target="../media/image54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11" Type="http://schemas.openxmlformats.org/officeDocument/2006/relationships/image" Target="../media/image53.png"/><Relationship Id="rId5" Type="http://schemas.openxmlformats.org/officeDocument/2006/relationships/image" Target="../media/image48.png"/><Relationship Id="rId10" Type="http://schemas.openxmlformats.org/officeDocument/2006/relationships/image" Target="../media/image52.png"/><Relationship Id="rId4" Type="http://schemas.openxmlformats.org/officeDocument/2006/relationships/image" Target="../media/image47.png"/><Relationship Id="rId9" Type="http://schemas.openxmlformats.org/officeDocument/2006/relationships/image" Target="../media/image51.png"/><Relationship Id="rId14" Type="http://schemas.openxmlformats.org/officeDocument/2006/relationships/image" Target="../media/image5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92152" y="116632"/>
            <a:ext cx="7359708" cy="563231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1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Тема: </a:t>
            </a:r>
          </a:p>
          <a:p>
            <a:pPr algn="ctr"/>
            <a:r>
              <a:rPr lang="ru-RU" sz="12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«Число 0. </a:t>
            </a:r>
          </a:p>
          <a:p>
            <a:pPr algn="ctr"/>
            <a:r>
              <a:rPr lang="ru-RU" sz="12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Цифра 0»</a:t>
            </a:r>
            <a:endParaRPr lang="ru-RU" sz="12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8119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163" y="-14288"/>
            <a:ext cx="9205913" cy="689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548680"/>
            <a:ext cx="5001344" cy="5001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92717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домик в деревне рисунок для детей - bagno.sit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718" y="1"/>
            <a:ext cx="917871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Баринова Татьяна. Сообщество иллюстраторов | Иллюстрация дед. |  Иллюстрации, Милая иллюстрация, Иллюстрации дети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1181" y="2901106"/>
            <a:ext cx="2980939" cy="3933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ᐈ Рисунок бабушки иллюстрация, фото бабушка мультфильм | скачать на  Depositphotos®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1" y="2901106"/>
            <a:ext cx="2671181" cy="3872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4867634"/>
            <a:ext cx="1717684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домик в деревне рисунок для детей - bagno.sit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085" y="0"/>
            <a:ext cx="917871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4208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 descr="Рабочие листы по математике на тему &quot;Числовой отрезок&quot; (1 класс)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98" t="37056" r="10067" b="35258"/>
          <a:stretch/>
        </p:blipFill>
        <p:spPr bwMode="auto">
          <a:xfrm>
            <a:off x="2760647" y="4740234"/>
            <a:ext cx="6208962" cy="1960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290265" y="74556"/>
            <a:ext cx="560044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Какой знак поставить?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39552" y="843970"/>
            <a:ext cx="80021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9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290265" y="843970"/>
            <a:ext cx="80823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ru-RU" sz="9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75856" y="843970"/>
            <a:ext cx="87876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endParaRPr lang="ru-RU" sz="9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6610" y="462759"/>
            <a:ext cx="2073275" cy="2560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1547664" y="764571"/>
            <a:ext cx="595035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9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6977" y="1757387"/>
            <a:ext cx="2073275" cy="2560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7744" y="1766139"/>
            <a:ext cx="2073275" cy="2560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6532" y="1637592"/>
            <a:ext cx="2157413" cy="25518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3127" y="1637592"/>
            <a:ext cx="2160240" cy="2560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1683" y="1549400"/>
            <a:ext cx="1871663" cy="2560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6978" y="3072067"/>
            <a:ext cx="2073275" cy="2560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432248" y="3539905"/>
            <a:ext cx="71045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endParaRPr lang="ru-RU" sz="7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3642" y="3023396"/>
            <a:ext cx="2073275" cy="2560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229" y="2991727"/>
            <a:ext cx="2157413" cy="2560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7629" y="2913514"/>
            <a:ext cx="2152650" cy="2547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12627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 descr="свинья иллюстрация штока. иллюстрации насчитывающей - 1575000"/>
          <p:cNvPicPr>
            <a:picLocks noChangeAspect="1" noChangeArrowheads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39" b="7982"/>
          <a:stretch/>
        </p:blipFill>
        <p:spPr bwMode="auto">
          <a:xfrm>
            <a:off x="644006" y="548680"/>
            <a:ext cx="3927994" cy="2775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8" t="6958" b="10808"/>
          <a:stretch/>
        </p:blipFill>
        <p:spPr bwMode="auto">
          <a:xfrm>
            <a:off x="6237012" y="692696"/>
            <a:ext cx="2906988" cy="3195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3" y="3573016"/>
            <a:ext cx="3774379" cy="324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0980" y="4005064"/>
            <a:ext cx="3540422" cy="25521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047445" y="2318210"/>
            <a:ext cx="1467069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ru-RU" sz="20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63888" y="53687"/>
            <a:ext cx="45418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рук у поросенка?</a:t>
            </a:r>
          </a:p>
          <a:p>
            <a:r>
              <a:rPr lang="ru-RU" sz="20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ласт у индюшонка?</a:t>
            </a:r>
          </a:p>
          <a:p>
            <a:r>
              <a:rPr lang="ru-RU" sz="20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гребней у гуся?</a:t>
            </a:r>
          </a:p>
          <a:p>
            <a:r>
              <a:rPr lang="ru-RU" sz="20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ног у карася?</a:t>
            </a:r>
            <a:endParaRPr lang="ru-RU" sz="2000" b="1" i="0" dirty="0">
              <a:solidFill>
                <a:srgbClr val="333333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2922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2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700" y="332656"/>
            <a:ext cx="4266300" cy="4152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845"/>
          <a:stretch/>
        </p:blipFill>
        <p:spPr bwMode="auto">
          <a:xfrm>
            <a:off x="6314941" y="191562"/>
            <a:ext cx="1713444" cy="4293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89684">
            <a:off x="2077827" y="1052737"/>
            <a:ext cx="2549814" cy="3528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794000" y="604495"/>
            <a:ext cx="2432092" cy="419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9" name="Picture 13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415" y="2210215"/>
            <a:ext cx="1895324" cy="2146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0" name="Picture 14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12876"/>
            <a:ext cx="1709428" cy="2043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987824" y="116632"/>
            <a:ext cx="33123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«Рыбалка»</a:t>
            </a: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31947" y="286953"/>
            <a:ext cx="124553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Вова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812360" y="332656"/>
            <a:ext cx="13316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Вася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67616" y="1801270"/>
            <a:ext cx="80021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ru-RU" sz="9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078296" y="1769730"/>
            <a:ext cx="80021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ru-RU" sz="9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256" y="4833425"/>
            <a:ext cx="2372816" cy="1708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8" name="Picture 1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734" y="4835071"/>
            <a:ext cx="2371725" cy="1706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7" name="Picture 11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4835070"/>
            <a:ext cx="2371725" cy="1706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7925" y="2408238"/>
            <a:ext cx="1706563" cy="204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41010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81 -0.04584 L 0.72465 -0.4134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615" y="-183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85185E-6 L 0.4132 -0.3504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660" y="-175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82 0.02106 L 0.09479 -0.26644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31" y="-143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15616" y="20349"/>
            <a:ext cx="72728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«Грибы»</a:t>
            </a: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51346"/>
            <a:ext cx="3059832" cy="4089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9894" y="1200072"/>
            <a:ext cx="3044286" cy="3650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3" y="1340768"/>
            <a:ext cx="2402756" cy="3369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739" y="4941168"/>
            <a:ext cx="1697360" cy="18309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4275" y="4850807"/>
            <a:ext cx="1695450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0" name="Picture 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2974" y="4837591"/>
            <a:ext cx="1695450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971600" y="620688"/>
            <a:ext cx="15156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Оля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61210" y="791017"/>
            <a:ext cx="11138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Таня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949030" y="742866"/>
            <a:ext cx="11833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Нина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33" name="Picture 13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5971257"/>
            <a:ext cx="1137189" cy="911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4" name="Picture 1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5949134"/>
            <a:ext cx="1139825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5" name="Picture 1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5971257"/>
            <a:ext cx="1139825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6" name="Picture 1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2654" y="5041084"/>
            <a:ext cx="1139825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7" name="Picture 1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9981" y="4948592"/>
            <a:ext cx="1139825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8" name="Picture 18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0765" y="5971257"/>
            <a:ext cx="1133475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125390" y="4254268"/>
            <a:ext cx="80021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ru-RU" sz="9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150432" y="4401597"/>
            <a:ext cx="80021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9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140588" y="4256254"/>
            <a:ext cx="80021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ru-RU" sz="9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3627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2.59259E-6 L -0.18889 -0.0944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44" y="-47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649 -0.01157 L -0.16476 -0.0870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063" y="-37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2.59259E-6 L -0.19028 0.0243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14" y="12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1.48148E-6 L -0.22517 0.04838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51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267" y="24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4.44444E-6 L -0.10243 -0.07547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51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22" y="-37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2.22222E-6 L 0.11806 -0.07338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03" y="-36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62" t="6860" r="7658" b="15177"/>
          <a:stretch/>
        </p:blipFill>
        <p:spPr bwMode="auto">
          <a:xfrm>
            <a:off x="-7852" y="0"/>
            <a:ext cx="915185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34299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771800" y="50721"/>
            <a:ext cx="39604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«Магазин»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51520" y="1268760"/>
            <a:ext cx="2210544" cy="9144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7459" y="1234710"/>
            <a:ext cx="2184140" cy="938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1268760"/>
            <a:ext cx="2236787" cy="938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627784" y="1167497"/>
            <a:ext cx="58811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96136" y="1230034"/>
            <a:ext cx="61908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Равнобедренный треугольник 5"/>
          <p:cNvSpPr/>
          <p:nvPr/>
        </p:nvSpPr>
        <p:spPr>
          <a:xfrm>
            <a:off x="899020" y="1268760"/>
            <a:ext cx="915544" cy="821016"/>
          </a:xfrm>
          <a:prstGeom prst="triangl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335" y="1314003"/>
            <a:ext cx="944563" cy="84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277" y="2489993"/>
            <a:ext cx="2236787" cy="938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7814" y="2489992"/>
            <a:ext cx="2236787" cy="938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2" y="2489993"/>
            <a:ext cx="2236787" cy="938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276" y="3869989"/>
            <a:ext cx="2236787" cy="938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7460" y="3869988"/>
            <a:ext cx="2236787" cy="938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8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7931" y="3891316"/>
            <a:ext cx="2236787" cy="938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9" name="Picture 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76" y="5373216"/>
            <a:ext cx="2236787" cy="938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80" name="Picture 1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7459" y="5358906"/>
            <a:ext cx="2236787" cy="938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81" name="Picture 1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7930" y="5348064"/>
            <a:ext cx="2236787" cy="938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635895" y="2610245"/>
            <a:ext cx="662371" cy="69770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182" name="Picture 1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4535" y="2582465"/>
            <a:ext cx="688975" cy="725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83" name="Picture 1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9846" y="2610245"/>
            <a:ext cx="688975" cy="725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84" name="Picture 1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4410" y="2610245"/>
            <a:ext cx="688975" cy="725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85" name="Picture 1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7946" y="2294291"/>
            <a:ext cx="1347787" cy="159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86" name="Picture 1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1782" y="2206972"/>
            <a:ext cx="1347787" cy="159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87" name="Picture 1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4983" y="3540581"/>
            <a:ext cx="1347787" cy="159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88" name="Picture 2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8215" y="5018657"/>
            <a:ext cx="1347787" cy="159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462064" y="3700206"/>
            <a:ext cx="100115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endParaRPr lang="ru-RU" sz="6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90" name="Picture 2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5726" y="4932932"/>
            <a:ext cx="1292225" cy="176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Овал 8"/>
          <p:cNvSpPr/>
          <p:nvPr/>
        </p:nvSpPr>
        <p:spPr>
          <a:xfrm>
            <a:off x="259976" y="4009351"/>
            <a:ext cx="697804" cy="65948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191" name="Picture 2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100" y="3986210"/>
            <a:ext cx="719137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92" name="Picture 24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3237" y="3997782"/>
            <a:ext cx="719137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93" name="Picture 25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0063" y="4015930"/>
            <a:ext cx="719137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94" name="Picture 26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6755" y="4046395"/>
            <a:ext cx="719137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95" name="Picture 27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5892" y="4031423"/>
            <a:ext cx="719137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Равнобедренный треугольник 9"/>
          <p:cNvSpPr/>
          <p:nvPr/>
        </p:nvSpPr>
        <p:spPr>
          <a:xfrm>
            <a:off x="341800" y="5779776"/>
            <a:ext cx="557220" cy="470445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197" name="Picture 29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036" y="5385376"/>
            <a:ext cx="579437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98" name="Picture 30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3518" y="5779776"/>
            <a:ext cx="579437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99" name="Picture 31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9038" y="5392170"/>
            <a:ext cx="579437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200" name="Picture 3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7814" y="5756508"/>
            <a:ext cx="579437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201" name="Picture 33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4816" y="5738954"/>
            <a:ext cx="579437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202" name="Picture 34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6415" y="5373216"/>
            <a:ext cx="579437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203" name="Picture 35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5546" y="5392170"/>
            <a:ext cx="579437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4054393" y="1064240"/>
            <a:ext cx="69762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ru-RU" sz="8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204" name="Picture 36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686" y="2026003"/>
            <a:ext cx="1731963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205" name="Picture 37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1148" y="3356510"/>
            <a:ext cx="1731963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206" name="Picture 38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4857939"/>
            <a:ext cx="1731963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37009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20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2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20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2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20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2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20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20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20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20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20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20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20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20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20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20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20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2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20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2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20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2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20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20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33"/>
          <a:stretch/>
        </p:blipFill>
        <p:spPr bwMode="auto">
          <a:xfrm>
            <a:off x="-59529" y="-30832"/>
            <a:ext cx="9203529" cy="6896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083620" y="0"/>
            <a:ext cx="57412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«Расставь знаки»</a:t>
            </a:r>
            <a:endParaRPr lang="ru-RU" sz="44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817602" y="1909741"/>
            <a:ext cx="70564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endParaRPr lang="ru-RU" sz="7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14012" y="3985275"/>
            <a:ext cx="49244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endParaRPr lang="ru-RU" sz="7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1741" y="3771442"/>
            <a:ext cx="1616075" cy="192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1741" y="2744840"/>
            <a:ext cx="1616075" cy="192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452" y="364435"/>
            <a:ext cx="1401763" cy="192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353" y="1521453"/>
            <a:ext cx="1401763" cy="192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108" y="2694399"/>
            <a:ext cx="1401763" cy="192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0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2937" y="387616"/>
            <a:ext cx="1616075" cy="192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51521" y="829161"/>
            <a:ext cx="140187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885703" y="817044"/>
            <a:ext cx="84724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32212" y="829161"/>
            <a:ext cx="61908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61070" y="817043"/>
            <a:ext cx="56938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99877"/>
            <a:ext cx="1298575" cy="159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798926" y="1986050"/>
            <a:ext cx="56938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7977" y="1799878"/>
            <a:ext cx="1347787" cy="159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3261070" y="2029490"/>
            <a:ext cx="56938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33307" y="3160494"/>
            <a:ext cx="56938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798926" y="3142223"/>
            <a:ext cx="56938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7977" y="2906766"/>
            <a:ext cx="1347787" cy="159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3261069" y="3110070"/>
            <a:ext cx="56938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33307" y="4184109"/>
            <a:ext cx="56938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805351" y="4157886"/>
            <a:ext cx="56938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5215" y="3933368"/>
            <a:ext cx="1347787" cy="159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3268308" y="4176157"/>
            <a:ext cx="56938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1848" y="538479"/>
            <a:ext cx="1298575" cy="159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6459688" y="707886"/>
            <a:ext cx="57419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2436" y="548888"/>
            <a:ext cx="1347787" cy="159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0" name="Picture 1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6820" y="526361"/>
            <a:ext cx="1298575" cy="159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1" name="Picture 1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1204" y="1738808"/>
            <a:ext cx="1298575" cy="159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2" name="Picture 1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8344" y="2819388"/>
            <a:ext cx="1298575" cy="159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3" name="Picture 13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6919" y="1738807"/>
            <a:ext cx="1298575" cy="159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4" name="Picture 1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6786" y="1683379"/>
            <a:ext cx="1347787" cy="159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5" name="Picture 15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5494" y="1718352"/>
            <a:ext cx="1298575" cy="159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8" name="Picture 1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6919" y="2819388"/>
            <a:ext cx="1298575" cy="159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9" name="Picture 1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2926" y="2869812"/>
            <a:ext cx="1347787" cy="159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40" name="Picture 20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3406" y="2818228"/>
            <a:ext cx="1682750" cy="159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41" name="Picture 21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2417" y="3940853"/>
            <a:ext cx="1298575" cy="159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5282937" y="4107443"/>
            <a:ext cx="56938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42" name="Picture 2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5611" y="3940853"/>
            <a:ext cx="1347787" cy="159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43" name="Picture 2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0992" y="3933368"/>
            <a:ext cx="1298575" cy="159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95245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</TotalTime>
  <Words>82</Words>
  <Application>Microsoft Office PowerPoint</Application>
  <PresentationFormat>Экран (4:3)</PresentationFormat>
  <Paragraphs>48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Галина Наконечная</dc:creator>
  <cp:lastModifiedBy>евросеть 2</cp:lastModifiedBy>
  <cp:revision>21</cp:revision>
  <dcterms:created xsi:type="dcterms:W3CDTF">2021-04-04T13:29:17Z</dcterms:created>
  <dcterms:modified xsi:type="dcterms:W3CDTF">2021-04-21T16:11:10Z</dcterms:modified>
</cp:coreProperties>
</file>