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3" r:id="rId6"/>
    <p:sldId id="264" r:id="rId7"/>
    <p:sldId id="259" r:id="rId8"/>
    <p:sldId id="265" r:id="rId9"/>
    <p:sldId id="270" r:id="rId10"/>
    <p:sldId id="271" r:id="rId11"/>
    <p:sldId id="266" r:id="rId12"/>
    <p:sldId id="272" r:id="rId13"/>
    <p:sldId id="273" r:id="rId14"/>
    <p:sldId id="274" r:id="rId15"/>
    <p:sldId id="275" r:id="rId16"/>
    <p:sldId id="277" r:id="rId17"/>
    <p:sldId id="267" r:id="rId18"/>
    <p:sldId id="261" r:id="rId19"/>
    <p:sldId id="268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20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3" autoAdjust="0"/>
    <p:restoredTop sz="94624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28ABA-A471-4177-98B5-AE68C80D4364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59B2F-9AAE-4697-9742-C1E2393ED3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5000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28ABA-A471-4177-98B5-AE68C80D4364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59B2F-9AAE-4697-9742-C1E2393ED3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5000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28ABA-A471-4177-98B5-AE68C80D4364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59B2F-9AAE-4697-9742-C1E2393ED3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5000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28ABA-A471-4177-98B5-AE68C80D4364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59B2F-9AAE-4697-9742-C1E2393ED3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5000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28ABA-A471-4177-98B5-AE68C80D4364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59B2F-9AAE-4697-9742-C1E2393ED3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5000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28ABA-A471-4177-98B5-AE68C80D4364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59B2F-9AAE-4697-9742-C1E2393ED3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5000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28ABA-A471-4177-98B5-AE68C80D4364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59B2F-9AAE-4697-9742-C1E2393ED3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5000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28ABA-A471-4177-98B5-AE68C80D4364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59B2F-9AAE-4697-9742-C1E2393ED3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5000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28ABA-A471-4177-98B5-AE68C80D4364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59B2F-9AAE-4697-9742-C1E2393ED3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5000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28ABA-A471-4177-98B5-AE68C80D4364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59B2F-9AAE-4697-9742-C1E2393ED3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5000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28ABA-A471-4177-98B5-AE68C80D4364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59B2F-9AAE-4697-9742-C1E2393ED3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5000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A28ABA-A471-4177-98B5-AE68C80D4364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559B2F-9AAE-4697-9742-C1E2393ED3B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 advTm="15000">
    <p:strips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eg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.jpeg"/><Relationship Id="rId7" Type="http://schemas.openxmlformats.org/officeDocument/2006/relationships/image" Target="../media/image4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jpeg"/><Relationship Id="rId5" Type="http://schemas.openxmlformats.org/officeDocument/2006/relationships/image" Target="../media/image3.jpeg"/><Relationship Id="rId4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moiarussia.ru/sudba-telohranitelya-imperatritsy-marii-fyodorovny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4.jpe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3.jpeg"/><Relationship Id="rId9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tiff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ristan-lohengrin-could-we-dream-agai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5/1620199584_48-phonoteka_org-p-fon-dlya-prezentatsii-arkhivnie-dokumenti-63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0800000">
            <a:off x="-1214478" y="-214338"/>
            <a:ext cx="11006302" cy="7927977"/>
          </a:xfrm>
          <a:prstGeom prst="rect">
            <a:avLst/>
          </a:prstGeom>
          <a:noFill/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1571604" y="1419982"/>
            <a:ext cx="62865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43174" y="235743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428596" y="3000372"/>
            <a:ext cx="928694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Batang" pitchFamily="18" charset="-127"/>
                <a:cs typeface="Times New Roman" pitchFamily="18" charset="0"/>
              </a:rPr>
              <a:t>ТЕМА: «ТЕЛОХРАНИТЕЛЬ ЦАРСКОЙ СЕМЬИ»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4643438" y="4335811"/>
            <a:ext cx="421484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Жигалка  </a:t>
            </a:r>
            <a:r>
              <a:rPr kumimoji="0" lang="ru-RU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Виктория  </a:t>
            </a:r>
            <a:r>
              <a:rPr kumimoji="0" lang="ru-RU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Петровна,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учитель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кубановедения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МБОУ   СОШ  №32 ст.Новоминской      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2643174" y="6211669"/>
            <a:ext cx="378618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Ст. Новоминская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2021 год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 advClick="0" advTm="14898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5/1620199584_48-phonoteka_org-p-fon-dlya-prezentatsii-arkhivnie-dokumenti-6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-1285916" y="-285776"/>
            <a:ext cx="11006302" cy="7927977"/>
          </a:xfrm>
          <a:prstGeom prst="rect">
            <a:avLst/>
          </a:prstGeom>
          <a:noFill/>
        </p:spPr>
      </p:pic>
      <p:pic>
        <p:nvPicPr>
          <p:cNvPr id="5" name="Picture 2" descr="http://www.ogoniok.com/common/hash/3/b/3b00801a-68c7-9bb8-f293-63532ed4ad6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63207" y="714356"/>
            <a:ext cx="1680793" cy="2602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www.nashaepoha.ru/_Images/Editor/kazaki_0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1538" y="857232"/>
            <a:ext cx="1928826" cy="2571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071538" y="4214818"/>
            <a:ext cx="74295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«Царь был спокойным и простым человеком. Нужно было только знать свои обязанности, а он никогда не предъявлял непомерных требований».</a:t>
            </a:r>
            <a:endParaRPr lang="ru-RU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1538" y="5072074"/>
            <a:ext cx="778674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«Однажды мы ехали на царском поезде на польский фронт. Царь вышел из вагона, походил вокруг и увидел раненых. В операционном вагоне был человек, которому должны были удалить осколок гранаты. Наркоза не было. Царь сам держал раненого и утешал в его мучениях до тех пор, пока осколок не вытащили».</a:t>
            </a:r>
            <a:endParaRPr lang="ru-RU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71538" y="3714752"/>
            <a:ext cx="8286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время службы у Императора Тимофей Ящик имел возможность видеть Его естественные реакции на происходящее.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1285852" y="-285776"/>
            <a:ext cx="7643866" cy="1033272"/>
          </a:xfrm>
          <a:prstGeom prst="horizontalScroll">
            <a:avLst/>
          </a:prstGeom>
          <a:blipFill>
            <a:blip r:embed="rId5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Тимофей Ящик: личный телохранитель Николая II </a:t>
            </a:r>
            <a:endParaRPr lang="ru-RU" alt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57224" y="3357562"/>
            <a:ext cx="26350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Император Николай II 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7321193" y="3143248"/>
            <a:ext cx="18228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Телохранитель 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Тимофей Ящик</a:t>
            </a:r>
            <a:endParaRPr lang="ru-RU" dirty="0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233" r="6513"/>
          <a:stretch>
            <a:fillRect/>
          </a:stretch>
        </p:blipFill>
        <p:spPr bwMode="auto">
          <a:xfrm>
            <a:off x="3214678" y="785794"/>
            <a:ext cx="4113475" cy="2571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 advClick="0" advTm="21123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5/1620199584_48-phonoteka_org-p-fon-dlya-prezentatsii-arkhivnie-dokumenti-6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-1071602" y="-357214"/>
            <a:ext cx="11006302" cy="7927977"/>
          </a:xfrm>
          <a:prstGeom prst="rect">
            <a:avLst/>
          </a:prstGeom>
          <a:noFill/>
        </p:spPr>
      </p:pic>
      <p:pic>
        <p:nvPicPr>
          <p:cNvPr id="5" name="Picture 2" descr="http://www.diorama.ru/_img/content/gallery/1960/photo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6116" y="2928934"/>
            <a:ext cx="3361052" cy="2784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643042" y="5643578"/>
            <a:ext cx="692948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Статуэтка. Мастерская Фаберже.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Казак Собственного Его Императорского Величества Конвоя   с царевичем Алексеем, 1910 г.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14414" y="928670"/>
            <a:ext cx="764386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Имели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камер-казаки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нетипичные обязанности.. Цесаревич Алексей болел гемофилией и на официальных мероприятиях он не мог долго стоять, поэтому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камер-казаки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дюжие молодые мужчины, должны были часами держать наследника на руках.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Ящик вспоминал, что когда он в первый раз носил наследника, то вспотел так, что его одежду можно было бы выжимать.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1785918" y="0"/>
            <a:ext cx="6357982" cy="1033272"/>
          </a:xfrm>
          <a:prstGeom prst="horizontalScroll">
            <a:avLst/>
          </a:prstGeom>
          <a:blipFill>
            <a:blip r:embed="rId4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ТЕЛОХРАНИТЕЛЬ ЦАРЯ И СЕМЬИ РОМАНОВЫХ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14851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5/1620199584_48-phonoteka_org-p-fon-dlya-prezentatsii-arkhivnie-dokumenti-6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-2000296" y="-357215"/>
            <a:ext cx="11934996" cy="792797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7158" y="642918"/>
            <a:ext cx="8786842" cy="92333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начала 1916 г. Тимофей Ящик стал личным телохранителем вдовствующей Императрицы Марии Федоровны. Это решение обусловлено личным выбором Царя.</a:t>
            </a: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C:\Users\Пользователь\Desktop\САША\ШКОЛА КОПЕНГАГЕН\2014-2015гг\ТИМОФЕЙ ЯЩИК\Timofei_Jaschik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86644" y="1571612"/>
            <a:ext cx="1642694" cy="2099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www.inforum.spb.ru/Files/image/014_1_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6116" y="1428736"/>
            <a:ext cx="3585661" cy="142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85720" y="4272677"/>
            <a:ext cx="9286940" cy="2585323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algn="ctr"/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 ВОСПОМИНАНИЙ  ТИМОФЕЯ ЯЩИКА </a:t>
            </a:r>
          </a:p>
          <a:p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«….Когда я предстал перед вдовствующей императрицей, она приняла меня с ужасом.</a:t>
            </a:r>
            <a:b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Как же ты выглядишь? - сказала она. - Царь рассказывал мне, что ты настоящий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лейб-казак</a:t>
            </a: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длинной красивой бородой и ухоженными волосами, но ты же почти лысый!</a:t>
            </a:r>
            <a:b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Это была правда, я выглядел ужасно, но на фронте, имея длинные волосы и бороду, нельзя было избежать вшей...</a:t>
            </a:r>
            <a:b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Я попросил прощения у императрицы за мой внешний вид и пообещал сделать все возможное, чтобы исправиться, тогда императрица засмеялась и приняла меня…..»</a:t>
            </a:r>
            <a:endParaRPr lang="ru-RU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214678" y="2857496"/>
            <a:ext cx="37147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Аничков дворец – резиденция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вдовствующей императрицы Марии Фёдоровны</a:t>
            </a:r>
            <a:endParaRPr lang="ru-RU" b="1" dirty="0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7224" y="1357298"/>
            <a:ext cx="1965927" cy="2428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357222" y="378619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Мария Фёдоровна</a:t>
            </a:r>
          </a:p>
          <a:p>
            <a:pPr algn="ctr"/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сыном императором Николаем </a:t>
            </a:r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endParaRPr lang="ru-RU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076575" y="3714752"/>
            <a:ext cx="20674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Тимофей Ящик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Февраль, 1916 год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Горизонтальный свиток 15"/>
          <p:cNvSpPr/>
          <p:nvPr/>
        </p:nvSpPr>
        <p:spPr>
          <a:xfrm>
            <a:off x="1285852" y="-285776"/>
            <a:ext cx="6000792" cy="1033272"/>
          </a:xfrm>
          <a:prstGeom prst="horizontalScroll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ВЕРНЫЙ СЛУГА ИМПЕРАТРИЦЫ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23915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5/1620199584_48-phonoteka_org-p-fon-dlya-prezentatsii-arkhivnie-dokumenti-6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-1143040" y="-357214"/>
            <a:ext cx="11006302" cy="7927977"/>
          </a:xfrm>
          <a:prstGeom prst="rect">
            <a:avLst/>
          </a:prstGeom>
          <a:noFill/>
        </p:spPr>
      </p:pic>
      <p:pic>
        <p:nvPicPr>
          <p:cNvPr id="5" name="Picture 2" descr="http://www.nasledie-rus.ru/img/620000/62031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85852" y="1000108"/>
            <a:ext cx="3656229" cy="2340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&amp;Icy;&amp;mcy;&amp;pcy;&amp;iecy;&amp;rcy;&amp;acy;&amp;tcy;&amp;rcy;&amp;icy;&amp;tscy;&amp;acy; &amp;Mcy;&amp;acy;&amp;rcy;&amp;icy;&amp;yacy; &amp;Fcy;&amp;iecy;&amp;dcy;&amp;ocy;&amp;rcy;&amp;ocy;&amp;vcy;&amp;ncy;&amp;acy; &amp;scy; &amp;fcy;&amp;ocy;&amp;tcy;&amp;ocy;&amp;acy;&amp;pcy;&amp;pcy;&amp;acy;&amp;rcy;&amp;acy;&amp;tcy;&amp;ocy;&amp;mcy; &amp;fcy;&amp;icy;&amp;rcy;&amp;mcy;&amp;ycy; 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15074" y="785794"/>
            <a:ext cx="1771320" cy="2340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14348" y="34290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Мариинский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дворец — резиденция царской семьи в Киеве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29256" y="3143248"/>
            <a:ext cx="37147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Императрица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Мария Федоровна на прогулке.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Киев. 1916г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000100" y="4286256"/>
            <a:ext cx="792961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 ВОСПОМИНАНИЙ  ТИМОФЕЯ ЯЩИКА </a:t>
            </a:r>
          </a:p>
          <a:p>
            <a:pPr algn="just"/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 1916 году я уехал в командировку с Императрицей Марией Ф. в гор. Киев, прожили с 1 мая 1916-го года по 23 марта 1917-го года.   До самой проклятой революции. 27-го февраля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извесно</a:t>
            </a: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стало, что в Петрограде начались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безпорядки</a:t>
            </a: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2 марта уже стало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извесно</a:t>
            </a: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что Государь отрекся от престола. Это самое для меня было больное место.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Узнавше</a:t>
            </a: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это, я сделался больной, с меня служащие смеялись, но я молчал». 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(сохранена орфография автора)</a:t>
            </a:r>
            <a:endParaRPr lang="ru-RU" b="1" dirty="0"/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1214414" y="-214338"/>
            <a:ext cx="6715172" cy="1033272"/>
          </a:xfrm>
          <a:prstGeom prst="horizontalScroll">
            <a:avLst/>
          </a:prstGeom>
          <a:blipFill>
            <a:blip r:embed="rId5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ВЕРНЫЙ СЛУГА ИМПЕРАТРИЦЫ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15834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5/1620199584_48-phonoteka_org-p-fon-dlya-prezentatsii-arkhivnie-dokumenti-6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-1857420" y="-428653"/>
            <a:ext cx="11792120" cy="7927977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7554" y="3643314"/>
            <a:ext cx="2938896" cy="2588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285984" y="62116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Казаки-телохранители Поляков и Ящик                      вместе с камердинером Иваном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Вягисом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428992" y="2500306"/>
            <a:ext cx="250033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Мария Фёдоровна с сыном императором Николаем </a:t>
            </a:r>
            <a:r>
              <a:rPr lang="en-US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endParaRPr lang="ru-RU" alt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7" descr="http://www.s.3654.ru/section/newsIcon/upload/images/news/icon/333333333_mat_i_syn_138876066969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7554" y="714356"/>
            <a:ext cx="2664920" cy="1843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s://phonoteka.org/uploads/posts/2021-06/1623460896_11-phonoteka_org-p-tekstura-starogo-dokumenta-krasivo-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428604"/>
            <a:ext cx="2428892" cy="364333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00034" y="785794"/>
            <a:ext cx="2286016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письма Николая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II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матери:</a:t>
            </a:r>
          </a:p>
          <a:p>
            <a:pPr algn="ctr"/>
            <a:r>
              <a:rPr lang="ru-RU" sz="2000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«… Кто поехал с тобой, надеюсь, что хорошие люди?»</a:t>
            </a:r>
            <a:endParaRPr lang="ru-RU" sz="2000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2" descr="https://phonoteka.org/uploads/posts/2021-06/1623460896_11-phonoteka_org-p-tekstura-starogo-dokumenta-krasivo-1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8" y="357166"/>
            <a:ext cx="2857520" cy="378621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572264" y="571480"/>
            <a:ext cx="2571736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Мария Федоровна писала своему сыну из имения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Ай-Тодор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Крыму:</a:t>
            </a:r>
          </a:p>
          <a:p>
            <a:pPr algn="ctr"/>
            <a:r>
              <a:rPr lang="ru-RU" sz="2000" i="1" dirty="0" smtClean="0">
                <a:solidFill>
                  <a:srgbClr val="C00000"/>
                </a:solidFill>
              </a:rPr>
              <a:t> </a:t>
            </a:r>
            <a:r>
              <a:rPr lang="ru-RU" sz="20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 меня только остались только Ящик и мой слуга Поляков, которыми я не могу достаточно нахвалиться, такие чудные верные люди». </a:t>
            </a:r>
          </a:p>
        </p:txBody>
      </p:sp>
      <p:sp>
        <p:nvSpPr>
          <p:cNvPr id="14" name="Горизонтальный свиток 13"/>
          <p:cNvSpPr/>
          <p:nvPr/>
        </p:nvSpPr>
        <p:spPr>
          <a:xfrm>
            <a:off x="1714480" y="-357214"/>
            <a:ext cx="5929354" cy="1033272"/>
          </a:xfrm>
          <a:prstGeom prst="horizontalScroll">
            <a:avLst/>
          </a:prstGeom>
          <a:blipFill>
            <a:blip r:embed="rId7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143108" y="0"/>
            <a:ext cx="52627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ВЕРНЫЙ СЛУГА ИМПЕРАТРИЦЫ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15241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5/1620199584_48-phonoteka_org-p-fon-dlya-prezentatsii-arkhivnie-dokumenti-6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-1928858" y="-500090"/>
            <a:ext cx="11934996" cy="7927977"/>
          </a:xfrm>
          <a:prstGeom prst="rect">
            <a:avLst/>
          </a:prstGeom>
          <a:noFill/>
        </p:spPr>
      </p:pic>
      <p:pic>
        <p:nvPicPr>
          <p:cNvPr id="5" name="Picture 2" descr="C:\Users\Пользователь\Desktop\САША\ШКОЛА КОПЕНГАГЕН\2014-2015гг\ТИМОФЕЙ ЯЩИК\f4fa7e9af1e11317f213bf651d9fe6bebc5f6c16595946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0562" y="1928802"/>
            <a:ext cx="4953975" cy="2679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572000" y="457200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Удостоверение личности Т. К. Ящика, выданное в Лондоне. Май 1919г.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2878" y="5286388"/>
            <a:ext cx="85011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Тимофей  Ящик сопровождал свою царственную особу и продолжал охранять Императрицу и за пределами России. «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Бодигард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 — телохранитель, так  именуется 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камер-казак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Ящик в выданном ему во время пребывания в Великобритании паспорте 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1000100" y="-357214"/>
            <a:ext cx="5857916" cy="1033272"/>
          </a:xfrm>
          <a:prstGeom prst="horizontalScroll">
            <a:avLst/>
          </a:prstGeom>
          <a:blipFill>
            <a:blip r:embed="rId4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ВЕРНЫЙ СЛУГА ИМПЕРАТРИЦЫ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3" descr="C:\Users\Пользователь\Desktop\САША\ШКОЛА КОПЕНГАГЕН\2014-2015гг\ТИМОФЕЙ ЯЩИК\Фото Ящик\Scan312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970" t="3016" r="7463"/>
          <a:stretch>
            <a:fillRect/>
          </a:stretch>
        </p:blipFill>
        <p:spPr bwMode="auto">
          <a:xfrm>
            <a:off x="357158" y="571480"/>
            <a:ext cx="4143404" cy="2643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357158" y="3143248"/>
            <a:ext cx="4000528" cy="1477328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«Малый Двор» Императрицы Марии Фёдоровны  в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Видёре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1920-е гг.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заднем плане – Т.К. Ящик и К.И. Поляков</a:t>
            </a:r>
            <a:endParaRPr lang="ru-RU" b="1" dirty="0"/>
          </a:p>
        </p:txBody>
      </p:sp>
    </p:spTree>
  </p:cSld>
  <p:clrMapOvr>
    <a:masterClrMapping/>
  </p:clrMapOvr>
  <p:transition spd="med" advClick="0" advTm="16302"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5/1620199584_48-phonoteka_org-p-fon-dlya-prezentatsii-arkhivnie-dokumenti-6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-2571800" y="-214338"/>
            <a:ext cx="12006434" cy="792797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928662" y="2428868"/>
            <a:ext cx="7500990" cy="369332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algn="ctr"/>
            <a:endParaRPr lang="ru-RU" b="1" dirty="0"/>
          </a:p>
        </p:txBody>
      </p:sp>
      <p:pic>
        <p:nvPicPr>
          <p:cNvPr id="7" name="Picture 5" descr="http://www.inieberega.ru/files/imagecache/optimize/files/10_5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58" y="2696958"/>
            <a:ext cx="3786214" cy="3216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42910" y="5657671"/>
            <a:ext cx="3357554" cy="1200329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Вдовствующая императрица Мария Федоровна в месте со своим телохранителем Тимофеем Ящиком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785794"/>
            <a:ext cx="51435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В 1928 году в ряде европейских журналов была прекрасная фотография, на которой рослый и красивый мужчина помогает выйти из кареты 80-летней Императрице.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Надпись более чем красноречива: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“Последний казак”.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0694" y="285728"/>
            <a:ext cx="3289477" cy="4432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4572000" y="4549676"/>
            <a:ext cx="4572000" cy="2308324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Свидетельство Тимофея Ящика о службе в должности 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камер-казака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при Ея Императорском Величестве Государыни Императрицы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Марии Фёдоровны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3 декабря 1915г. по день кончины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Государыни Императрицы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октября 1928г.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Горизонтальный свиток 13"/>
          <p:cNvSpPr/>
          <p:nvPr/>
        </p:nvSpPr>
        <p:spPr>
          <a:xfrm>
            <a:off x="714348" y="0"/>
            <a:ext cx="4929222" cy="1033272"/>
          </a:xfrm>
          <a:prstGeom prst="horizontalScroll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ВЕРНЫЙ СЛУГА ИМПЕРАТРИЦЫ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20187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5/1620199584_48-phonoteka_org-p-fon-dlya-prezentatsii-arkhivnie-dokumenti-6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-1285916" y="-428652"/>
            <a:ext cx="11006302" cy="792797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143372" y="4000504"/>
            <a:ext cx="4786346" cy="2585323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условиях неразберихи, которая творилась на юге России в условиях начавшейся гражданской войны, Ящик в 1918 году вывез в родную станицу дочь императрицы великую княгиню Ольгу Александровну с семьёй. А после прихода красных, телохранитель сумел вывезти Ольгу Александровну, посадив ее с семьей на военный корабль в Новороссийске. </a:t>
            </a: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571480"/>
            <a:ext cx="1797962" cy="2395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Пользователь\Desktop\САША\ШКОЛА КОПЕНГАГЕН\2014-2015гг\ТИМОФЕЙ ЯЩИК\1252992663_1velikaya-knyaginya-olga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43174" y="571480"/>
            <a:ext cx="1814936" cy="2395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285984" y="300037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Великая Княгиня Ольга Александровна, дочь Александра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Марии Фёдоровны </a:t>
            </a:r>
            <a:endParaRPr lang="ru-RU" b="1" dirty="0"/>
          </a:p>
        </p:txBody>
      </p:sp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85784" y="571480"/>
            <a:ext cx="2569018" cy="1568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0" y="2071678"/>
            <a:ext cx="27146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Станица Новоминская, весна 1919г.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Великой Княгини Ольги Александровны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2" descr="http://history-gatchina.ru/owners/olga/imgolga/olgakrym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86578" y="357166"/>
            <a:ext cx="2658231" cy="1852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6786578" y="2143116"/>
            <a:ext cx="235742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Великая Княгиня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Ольга Александровна с  старшим сыном Тихоном в станице Новоминской, 1919г</a:t>
            </a:r>
            <a:r>
              <a:rPr lang="ru-RU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2976" y="3571876"/>
            <a:ext cx="2602024" cy="2059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0" y="5657671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Великая Княгиня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Ольга Александровна  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с супругом  Николаем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Куликовским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сыновьями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Гурием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Тихоном. </a:t>
            </a:r>
            <a:endParaRPr lang="ru-RU" b="1" dirty="0"/>
          </a:p>
        </p:txBody>
      </p:sp>
      <p:sp>
        <p:nvSpPr>
          <p:cNvPr id="16" name="Горизонтальный свиток 15"/>
          <p:cNvSpPr/>
          <p:nvPr/>
        </p:nvSpPr>
        <p:spPr>
          <a:xfrm>
            <a:off x="0" y="-285776"/>
            <a:ext cx="8929718" cy="1033272"/>
          </a:xfrm>
          <a:prstGeom prst="horizontalScroll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СПАСЕНИЕ ВЕЛИКОЙ КНЯГИНИ ОЛЬГИ И ЕЕ СЕМЬИ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11060"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5/1620199584_48-phonoteka_org-p-fon-dlya-prezentatsii-arkhivnie-dokumenti-6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-1143040" y="-357214"/>
            <a:ext cx="11006302" cy="7927977"/>
          </a:xfrm>
          <a:prstGeom prst="rect">
            <a:avLst/>
          </a:prstGeom>
          <a:noFill/>
        </p:spPr>
      </p:pic>
      <p:pic>
        <p:nvPicPr>
          <p:cNvPr id="5" name="Picture 2" descr="http://img0.liveinternet.ru/images/attach/c/9/106/662/106662850_Kazak_Timofey_YAschik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0100" y="2928934"/>
            <a:ext cx="2548646" cy="3198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28662" y="6072206"/>
            <a:ext cx="2495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Казак Тимофей Ящик</a:t>
            </a:r>
            <a:endParaRPr lang="ru-RU" altLang="ru-RU" b="1" dirty="0">
              <a:latin typeface="Arial" charset="0"/>
            </a:endParaRPr>
          </a:p>
        </p:txBody>
      </p:sp>
      <p:pic>
        <p:nvPicPr>
          <p:cNvPr id="7" name="Picture 2" descr="http://www.obltv.ru/broadcasting/images/romanovi/0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00364" y="571480"/>
            <a:ext cx="4219575" cy="3218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357554" y="3214686"/>
            <a:ext cx="32496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Романовы. Венценосная семья.</a:t>
            </a:r>
            <a:endParaRPr lang="ru-RU" altLang="ru-RU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9" name="Picture 2" descr="http://upload.wikimedia.org/wikipedia/ru/7/78/%D0%98%D0%BC%D0%BF%D0%B5%D1%80%D0%B0%D1%82%D1%80%D0%B8%D1%86%D0%B0_%D0%9C%D0%B0%D1%80%D0%B8%D1%8F_%D0%A4%D0%B5%D0%B4%D0%BE%D1%80%D0%BE%D0%B2%D0%BD%D0%B0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15206" y="2428868"/>
            <a:ext cx="2143140" cy="3375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6572232" y="5786454"/>
            <a:ext cx="2571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Императрица </a:t>
            </a:r>
          </a:p>
          <a:p>
            <a:pPr algn="ctr"/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Мария Фёдоровна</a:t>
            </a:r>
            <a:endParaRPr lang="ru-RU" altLang="ru-RU" b="1" dirty="0">
              <a:latin typeface="Arial" charset="0"/>
            </a:endParaRPr>
          </a:p>
        </p:txBody>
      </p:sp>
      <p:pic>
        <p:nvPicPr>
          <p:cNvPr id="11" name="Picture 4" descr="http://dagmaria.dk/wp-content/uploads/31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00496" y="3618828"/>
            <a:ext cx="2106411" cy="3239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500034" y="6457890"/>
            <a:ext cx="8429684" cy="400110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Верный Сын России полагал, что казаки присягают лишь раз в жизни!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Горизонтальный свиток 12"/>
          <p:cNvSpPr/>
          <p:nvPr/>
        </p:nvSpPr>
        <p:spPr>
          <a:xfrm>
            <a:off x="1500166" y="-285776"/>
            <a:ext cx="5929354" cy="1033272"/>
          </a:xfrm>
          <a:prstGeom prst="horizontalScroll">
            <a:avLst/>
          </a:prstGeom>
          <a:blipFill>
            <a:blip r:embed="rId7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ВЕРНЫЙ СЛУГА ОТЕЧЕСТВА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10031"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5/1620199584_48-phonoteka_org-p-fon-dlya-prezentatsii-arkhivnie-dokumenti-6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-1143040" y="-357214"/>
            <a:ext cx="11006302" cy="7927977"/>
          </a:xfrm>
          <a:prstGeom prst="rect">
            <a:avLst/>
          </a:prstGeom>
          <a:noFill/>
        </p:spPr>
      </p:pic>
      <p:pic>
        <p:nvPicPr>
          <p:cNvPr id="10" name="Рисунок 9" descr="C:\Users\Пользователь\Desktop\САША\ШКОЛА КОПЕНГАГЕН\2014-2015гг\ТИМОФЕЙ ЯЩИК\ФОТО Русское кладбище\DSC01435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00098" y="428604"/>
            <a:ext cx="3876675" cy="3807042"/>
          </a:xfrm>
          <a:prstGeom prst="rect">
            <a:avLst/>
          </a:prstGeom>
          <a:noFill/>
          <a:extLst/>
        </p:spPr>
      </p:pic>
      <p:pic>
        <p:nvPicPr>
          <p:cNvPr id="7" name="Picture 2" descr="C:\Users\Пользователь\Desktop\САША\ШКОЛА КОПЕНГАГЕН\2014-2015гг\ТИМОФЕЙ ЯЩИК\ФОТО Русское кладбище\DSC0143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3643314"/>
            <a:ext cx="4389552" cy="2602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6211669"/>
            <a:ext cx="5715008" cy="646331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Крест на могиле Тимофея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Ксенофонтовича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Ящика.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Фото  17 января 2015г.</a:t>
            </a:r>
            <a:endParaRPr kumimoji="0" lang="ru-RU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2143108" y="-285776"/>
            <a:ext cx="5786478" cy="1033272"/>
          </a:xfrm>
          <a:prstGeom prst="horizontalScroll">
            <a:avLst/>
          </a:prstGeom>
          <a:blipFill>
            <a:blip r:embed="rId5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ВЕРНЫЙ СЛУГА ОТЕЧЕСТВА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43570" y="5143512"/>
            <a:ext cx="3714776" cy="1200329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Памятный камень, установленный на месте, где раньше стоял дом Т.К.Ящика.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Ст. Новоминская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500430" y="714356"/>
            <a:ext cx="6000792" cy="1446550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Тимофей Ящик стал настоящим символом воинской верности и безоговорочного следования присяге. </a:t>
            </a:r>
            <a:endParaRPr lang="ru-RU" sz="3200" dirty="0" smtClean="0"/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Он остался верен присяге до конца!</a:t>
            </a:r>
          </a:p>
          <a:p>
            <a:endParaRPr lang="ru-RU" sz="32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C:\Users\Пользователь\Desktop\САША\ШКОЛА КОПЕНГАГЕН\2014-2015гг\ТИМОФЕЙ ЯЩИК\004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9346"/>
          <a:stretch>
            <a:fillRect/>
          </a:stretch>
        </p:blipFill>
        <p:spPr bwMode="auto">
          <a:xfrm>
            <a:off x="5643570" y="2143116"/>
            <a:ext cx="3728598" cy="3000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Click="0" advTm="11450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5/1620199584_48-phonoteka_org-p-fon-dlya-prezentatsii-arkhivnie-dokumenti-6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-1143040" y="-357214"/>
            <a:ext cx="11006302" cy="7927977"/>
          </a:xfrm>
          <a:prstGeom prst="rect">
            <a:avLst/>
          </a:prstGeom>
          <a:noFill/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1214414" y="1428736"/>
            <a:ext cx="7429552" cy="4524315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работы: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изучение жизненного пути казака Тимофея Ящика – личного телохранителя и летописца Венценосной семьи Романовых.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Задачи данной работы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Проследить жизненный путь казака Тимофея Ящика;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Познакомить с традициями безопасности царской семьи;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Формировать интерес к понятию верности казака, Отечеству и присяге.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Расширить знания об истории, культуре, традициях казачества.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15179"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5/1620199584_48-phonoteka_org-p-fon-dlya-prezentatsii-arkhivnie-dokumenti-6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-1143040" y="-357214"/>
            <a:ext cx="11006302" cy="7927977"/>
          </a:xfrm>
          <a:prstGeom prst="rect">
            <a:avLst/>
          </a:prstGeom>
          <a:noFill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285820" y="1214422"/>
            <a:ext cx="7858180" cy="4857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10156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Источники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Е. Ковалевская.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Казак ее Величества.// Российская газета - неделя : Кубань-Кавказ. 8 октября 2009 г. № 5014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Сидоренко В. Т.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Лейб-казак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Тимофей Ящик // Донской временник. Год 2015-й / Дон.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гос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публ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б-ка. Ростов-на-Дону, 2014. 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Н.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Султханов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Казак Тимофей Ящик. //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Общеказачья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газета «Станица», ноябрь 2004 № 43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 Рядом с императрицей. Воспоминания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лейб‑казака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2‑е изд.,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испр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и доп. СПб., 2007.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   Ящик Т. К. От царского двора до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Вольбю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/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публ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и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предисл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Н.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Султханова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«Кубанский казак – царский летописец» // Род. Кубань. 2000. № 3. С. 75–102.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3"/>
              </a:rPr>
              <a:t>https://moiarussia.ru/sudba-telohranitelya-imperatritsy-marii-fyodorovny/</a:t>
            </a:r>
            <a:endParaRPr kumimoji="0" lang="ru-RU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6.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http://www.spletnik.ru/blogs/vanilnyy-aprel/91681_olga-udivitelnaya-sudba-sestry-nikolaya-vtorogo-istoriya-ee-lyubvi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 advClick="0" advTm="6630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5/1620199584_48-phonoteka_org-p-fon-dlya-prezentatsii-arkhivnie-dokumenti-6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-1143040" y="-285776"/>
            <a:ext cx="11006302" cy="7927977"/>
          </a:xfrm>
          <a:prstGeom prst="rect">
            <a:avLst/>
          </a:prstGeom>
          <a:noFill/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9091"/>
          <a:stretch>
            <a:fillRect/>
          </a:stretch>
        </p:blipFill>
        <p:spPr bwMode="auto">
          <a:xfrm>
            <a:off x="2786050" y="857232"/>
            <a:ext cx="4064319" cy="2857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000232" y="3714752"/>
            <a:ext cx="59293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Почётный караул 2 кубанской сотни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Собственного Его Императорского Величества Конвоя. 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Командир сотни подъесаул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Кули-Мирза</a:t>
            </a:r>
            <a:endParaRPr lang="ru-RU" b="1" dirty="0"/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785786" y="-285776"/>
            <a:ext cx="7358114" cy="1214398"/>
          </a:xfrm>
          <a:prstGeom prst="horizontalScroll">
            <a:avLst/>
          </a:prstGeom>
          <a:blipFill>
            <a:blip r:embed="rId4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000100" y="0"/>
            <a:ext cx="7072362" cy="70788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СОБСТВЕННЫЙ </a:t>
            </a:r>
          </a:p>
          <a:p>
            <a:pPr algn="ctr"/>
            <a:r>
              <a:rPr lang="ru-RU" alt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ЕГО ИМПЕРАТОРСКОГО ВЕЛИЧЕСТВА  КОНВОЙ </a:t>
            </a:r>
            <a:endParaRPr lang="ru-RU" alt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1538" y="5380672"/>
            <a:ext cx="8072462" cy="1200329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Датой основания Конвоя считается 18 (31) мая 1811 года.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Казаки-конвойцы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несли напряженную караульную и внутреннюю службы: охраняли царя и членов его семьи при выездах, на прогулках, во время отдыха в загородных дворцах, в поездках по стране и за границей.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16" descr="http://upload.wikimedia.org/wikipedia/commons/f/f8/Shilder_AlexanderIII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85784" y="928670"/>
            <a:ext cx="1572712" cy="187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http://radiovera.ru/wp-content/uploads/2014/10/maria_fedorovna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2976" y="1428736"/>
            <a:ext cx="1692779" cy="1880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286256"/>
            <a:ext cx="2217663" cy="1000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14" descr="http://upload.wikimedia.org/wikipedia/commons/3/34/Portrait_of_Nicholas_II_of_Russia_by_Ilya_Galkin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24" y="571480"/>
            <a:ext cx="1572713" cy="170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2" descr="http://i34.beon.ru/88/24/212488/90/24293390/PImAF.jpe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43702" y="1571612"/>
            <a:ext cx="1533722" cy="1684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0651" y="4286256"/>
            <a:ext cx="2003349" cy="1000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428596" y="3286124"/>
            <a:ext cx="27860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III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Мария Фёдоровна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143768" y="3000372"/>
            <a:ext cx="250033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Александра Фёдоровна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 advTm="22027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5/1620199584_48-phonoteka_org-p-fon-dlya-prezentatsii-arkhivnie-dokumenti-6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-1143040" y="-428652"/>
            <a:ext cx="11006302" cy="7927977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286248" y="928670"/>
            <a:ext cx="4857752" cy="2123658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algn="just"/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«Жалованье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лейб-казака</a:t>
            </a: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позволяло содержать семью. Семья должна была содержать себя сама: в её распоряжении была земля казака,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писал Ящик.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Мы любили и охраняли государя не из-за корысти.  </a:t>
            </a:r>
          </a:p>
          <a:p>
            <a:pPr algn="just"/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нас это было честью</a:t>
            </a: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endParaRPr lang="ru-RU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1" y="2928934"/>
            <a:ext cx="4572000" cy="2571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572000" y="5380672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Тимофей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Ксенофонтович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Ящик 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женой Марфой Самсоновой (Сидоренко) и детьми.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Станица Новоминская.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1913-1914гг.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 descr="https://moiarussia.ru/wp-content/uploads/2015/09/baa6ce9e3a4e8fea5c8ae6ec656dd2b7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2976" y="1000108"/>
            <a:ext cx="3143272" cy="2571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928662" y="3571876"/>
            <a:ext cx="3509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Тимофей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Ксенофонтович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Ящик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Горизонтальный свиток 11"/>
          <p:cNvSpPr/>
          <p:nvPr/>
        </p:nvSpPr>
        <p:spPr>
          <a:xfrm>
            <a:off x="642910" y="0"/>
            <a:ext cx="8286808" cy="1033272"/>
          </a:xfrm>
          <a:prstGeom prst="horizontalScroll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СОБСТВЕННЫЙ </a:t>
            </a:r>
          </a:p>
          <a:p>
            <a:pPr algn="ctr"/>
            <a:r>
              <a:rPr lang="ru-RU" alt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ЕГО ИМПЕРАТОРСКОГО ВЕЛИЧЕСТВА  КОНВОЙ </a:t>
            </a:r>
            <a:endParaRPr lang="ru-RU" alt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71538" y="3929066"/>
            <a:ext cx="321471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военную службу поступил в 1900 году в 1-й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Ейский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полк. После зачислен в Собственный Его Императорского Величества Конвой в лейб-гвардейскую Вторую Кубанскую сотню.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17659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5/1620199584_48-phonoteka_org-p-fon-dlya-prezentatsii-arkhivnie-dokumenti-6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-2143172" y="-428652"/>
            <a:ext cx="11863558" cy="7927977"/>
          </a:xfrm>
          <a:prstGeom prst="rect">
            <a:avLst/>
          </a:prstGeom>
          <a:noFill/>
        </p:spPr>
      </p:pic>
      <p:pic>
        <p:nvPicPr>
          <p:cNvPr id="5" name="Picture 2" descr="C:\Users\Пользователь\Desktop\САША\ШКОЛА КОПЕНГАГЕН\2014-2015гг\ТИМОФЕЙ ЯЩИК\file.jpe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2500306"/>
            <a:ext cx="1992488" cy="2421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5000636"/>
            <a:ext cx="30003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Командир Конвоя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князь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Георгий Иванович Трубецкой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571480"/>
            <a:ext cx="8929718" cy="175432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Николаю II понадобился новый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камер-казак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Командир Конвоя князь Г.И. Трубецкой вызвал добровольцев. По словам Ящика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«вызвались многие, но именно ему выпал счастливый случай».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Претендентов выстроили перед Николаем II, и он </a:t>
            </a:r>
            <a:r>
              <a:rPr lang="ru-RU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«сам должен был выбрать счастливца</a:t>
            </a:r>
            <a:r>
              <a:rPr lang="ru-RU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быстро и внимательно взглянул на меня и тогда сказал: </a:t>
            </a:r>
            <a:r>
              <a:rPr lang="ru-RU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«Я беру этого Ящика!» Я и виду не подал, что от счастья не мог стоять на ногах. Мне было 36 лет...».</a:t>
            </a:r>
            <a:endParaRPr lang="ru-RU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00166" y="6488668"/>
            <a:ext cx="67866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 Приказа о назначении Т. Ящика ординарцем Николая II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3" descr="C:\Users\Пользователь\Desktop\САША\ШКОЛА КОПЕНГАГЕН\2014-2015гг\ТИМОФЕЙ ЯЩИК\SanDiskSecureAccessV2.0\ТИМОФЕЙ ЯЩИК\выставка по ассистенс 2006 г\Krohn 009.tif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86578" y="2542094"/>
            <a:ext cx="2357422" cy="2517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Горизонтальный свиток 10"/>
          <p:cNvSpPr/>
          <p:nvPr/>
        </p:nvSpPr>
        <p:spPr>
          <a:xfrm>
            <a:off x="1857356" y="-285776"/>
            <a:ext cx="4572032" cy="1000108"/>
          </a:xfrm>
          <a:prstGeom prst="horizontalScroll">
            <a:avLst/>
          </a:prstGeom>
          <a:blipFill>
            <a:blip r:embed="rId4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ТЕЛОХРАНИТЕЛЬ ЦАРЯ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86578" y="5143512"/>
            <a:ext cx="20716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Ординарец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Его Величества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Тимофей Ящик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https://phonoteka.org/uploads/posts/2021-06/1623460896_11-phonoteka_org-p-tekstura-starogo-dokumenta-krasivo-1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71736" y="1928802"/>
            <a:ext cx="3927458" cy="463872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571736" y="1857364"/>
            <a:ext cx="400052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Начальнику Военно-походной канцелярии 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ЕГО ИМПЕРАТОРСКО                                                                                                                                                                                                              ГО ВЕЛИЧЕСТВА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Вместо состоявшего ординарцем при ЕГО ВЕЛИЧЕСТВЕ ГОСУДАРЬ ИМПЕРАТОРА младшего урядника 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Лейб-Гвардии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4-ой Терской сотни Григория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Камышникова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мною назначен ординарцем к ЕГО ВЕЛИЧЕСТВУ взводный урядник </a:t>
            </a:r>
          </a:p>
          <a:p>
            <a:pPr algn="ctr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Лейб-Гвардии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1-ой Кубанской сотни Тимофей Ящик, сроком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22 июня на 4 месяца. 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 чём сообщаю для сведения. 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Свиты ЕГО ВЕЛИЧЕСТВА                       Генерал-майор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Граббе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 advTm="35786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5/1620199584_48-phonoteka_org-p-fon-dlya-prezentatsii-arkhivnie-dokumenti-6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-1071602" y="-428652"/>
            <a:ext cx="11006302" cy="7927977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14546" y="1142984"/>
            <a:ext cx="5138671" cy="3060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500298" y="421481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Александровский дворец в Царском Селе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14414" y="4714884"/>
            <a:ext cx="750099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Жил казак в нижних помещениях  Александровского дворца. </a:t>
            </a: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словам Ящика: </a:t>
            </a: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«Мы прошли основательный курс ориентирования на местности,  я знал каждый уголок и каждый клочок земли в окрестностях дворца».</a:t>
            </a:r>
          </a:p>
          <a:p>
            <a:pPr algn="just"/>
            <a:endParaRPr lang="ru-RU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1857356" y="0"/>
            <a:ext cx="6000792" cy="1033272"/>
          </a:xfrm>
          <a:prstGeom prst="horizontalScroll">
            <a:avLst/>
          </a:prstGeom>
          <a:blipFill>
            <a:blip r:embed="rId4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ТЕЛОХРАНИТЕЛЬ ЦАРЯ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15553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5/1620199584_48-phonoteka_org-p-fon-dlya-prezentatsii-arkhivnie-dokumenti-6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-1143040" y="-357214"/>
            <a:ext cx="11006302" cy="7927977"/>
          </a:xfrm>
          <a:prstGeom prst="rect">
            <a:avLst/>
          </a:prstGeom>
          <a:noFill/>
        </p:spPr>
      </p:pic>
      <p:pic>
        <p:nvPicPr>
          <p:cNvPr id="5" name="Picture 2" descr="C:\Users\Пользователь\Desktop\САША\ШКОЛА КОПЕНГАГЕН\2014-2015гг\ТИМОФЕЙ ЯЩИК\af7a719717da3377d4b69764b2a8233a_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86050" y="1000108"/>
            <a:ext cx="3375755" cy="2672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714612" y="3571876"/>
            <a:ext cx="35004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II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 входа во дворец.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Казак Тимофей Ящик слева за императором.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1928794" y="0"/>
            <a:ext cx="5214974" cy="1033272"/>
          </a:xfrm>
          <a:prstGeom prst="horizontalScroll">
            <a:avLst/>
          </a:prstGeom>
          <a:blipFill>
            <a:blip r:embed="rId4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ТЕЛОХРАНИТЕЛЬ ЦАРЯ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42976" y="4500570"/>
            <a:ext cx="77153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словам Ящика,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его обязанности не отличались особенной сложностью. Он должен был круглосуточно находиться в распоряжении Николая II. Когда Царь утром отправлялся гулять в парк,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камер-казак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следовал за ним на некотором расстоянии. Во время аудиенций Т. Ящик стоял в зале для гостей, ожидающих приема. Если царская семья отправлялась в театр,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камер-казак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стоял в передней перед царской ложей.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 advTm="20296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5/1620199584_48-phonoteka_org-p-fon-dlya-prezentatsii-arkhivnie-dokumenti-6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-1071602" y="-357214"/>
            <a:ext cx="11006302" cy="7927977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85852" y="928670"/>
            <a:ext cx="3720623" cy="2851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285852" y="3714752"/>
            <a:ext cx="37147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Император Николай II и Президент Франции Пуанкаре в Санкт-Петербурге.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20-23 августа 1914г.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запятках –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лейб-казак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личный телохранитель царя («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личник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») Т. Ящик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59363" y="2143116"/>
            <a:ext cx="4084637" cy="2857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929190" y="4929198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Император Николай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Императрица Александра Федоровна с Наследником  Алексеем.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Царский выезд в сопровождении «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личника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камер-казака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Т. Ящика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(впереди, рядом с лейб-кучером)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2643174" y="-142900"/>
            <a:ext cx="4143404" cy="1033272"/>
          </a:xfrm>
          <a:prstGeom prst="horizontalScroll">
            <a:avLst/>
          </a:prstGeom>
          <a:blipFill>
            <a:blip r:embed="rId5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ТЕЛОХРАНИТЕЛЬ ЦАРЯ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10234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honoteka.org/uploads/posts/2021-05/1620199584_48-phonoteka_org-p-fon-dlya-prezentatsii-arkhivnie-dokumenti-6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-2143172" y="-500090"/>
            <a:ext cx="12149310" cy="7927977"/>
          </a:xfrm>
          <a:prstGeom prst="rect">
            <a:avLst/>
          </a:prstGeom>
          <a:noFill/>
        </p:spPr>
      </p:pic>
      <p:pic>
        <p:nvPicPr>
          <p:cNvPr id="5" name="Picture 2" descr="http://statehistory.ru/books/Detskiy-mir-imperatorskikh-rezidentsiy--Byt-monarkhov-i-ikh-okruzhenie/i_17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86380" y="1142984"/>
            <a:ext cx="3643338" cy="2524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714356"/>
            <a:ext cx="9429784" cy="369332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октября 1914 года Император отправился  в инспекционную поездку вдоль линии фронта.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4" descr="http://historydoc.edu.ru/attach.asp?a_no=1331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472" y="1071546"/>
            <a:ext cx="3943246" cy="2664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14282" y="3714752"/>
            <a:ext cx="49292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Прибытие Николая II в Ставку в Могилеве. 1914 г.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Казак Тимофей Ящик во втором ряду у вагона в центре.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857752" y="371475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 II во время поездки на фронт.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расстоянии за царём следует телохранитель Тимофей Ящик.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85984" y="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altLang="ru-RU" dirty="0">
              <a:solidFill>
                <a:srgbClr val="C00000"/>
              </a:solidFill>
              <a:latin typeface="Arial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5720" y="4929198"/>
            <a:ext cx="8858280" cy="175432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Казак быстро понял, что наряду со своими прямыми обязанностями необходимо обладать умением быть постоянно готовым к любым неожиданностям, но при этом оставаться незаметным для тех, кого он охранял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«Я пробовал научиться тому искусству, которое было важнейшим для </a:t>
            </a:r>
            <a:r>
              <a:rPr lang="ru-RU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лейб-казака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полностью уйти в тень, чтобы никто не замечал твоего присутствия, и все же быть настолько близко, чтобы в любой нужный момент вновь появиться". 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Горизонтальный свиток 12"/>
          <p:cNvSpPr/>
          <p:nvPr/>
        </p:nvSpPr>
        <p:spPr>
          <a:xfrm>
            <a:off x="357158" y="-285776"/>
            <a:ext cx="8286808" cy="1033272"/>
          </a:xfrm>
          <a:prstGeom prst="horizontalScroll">
            <a:avLst/>
          </a:prstGeom>
          <a:blipFill>
            <a:blip r:embed="rId4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Тимофей Ящик: личный телохранитель Николая II </a:t>
            </a:r>
            <a:endParaRPr lang="ru-RU" alt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15991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</TotalTime>
  <Words>1421</Words>
  <Application>Microsoft Office PowerPoint</Application>
  <PresentationFormat>Экран (4:3)</PresentationFormat>
  <Paragraphs>156</Paragraphs>
  <Slides>20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Ольга</cp:lastModifiedBy>
  <cp:revision>48</cp:revision>
  <dcterms:created xsi:type="dcterms:W3CDTF">2021-10-24T09:38:15Z</dcterms:created>
  <dcterms:modified xsi:type="dcterms:W3CDTF">2021-12-29T14:19:02Z</dcterms:modified>
</cp:coreProperties>
</file>