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7" r:id="rId9"/>
    <p:sldId id="269" r:id="rId10"/>
    <p:sldId id="274" r:id="rId11"/>
    <p:sldId id="275" r:id="rId12"/>
    <p:sldId id="270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4559" autoAdjust="0"/>
    <p:restoredTop sz="98459" autoAdjust="0"/>
  </p:normalViewPr>
  <p:slideViewPr>
    <p:cSldViewPr>
      <p:cViewPr varScale="1">
        <p:scale>
          <a:sx n="72" d="100"/>
          <a:sy n="72" d="100"/>
        </p:scale>
        <p:origin x="-19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7B787-350E-4CED-9E33-478D0B1F309F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35822-E297-4443-8DD7-DA14F82A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35822-E297-4443-8DD7-DA14F82AE0F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6;&#1090;&#1082;&#1088;&#1099;&#1090;&#1099;&#1081;%20&#1091;&#1088;&#1086;&#1082;%20&#1087;&#1086;%20&#1086;&#1082;&#1088;%20&#1084;&#1080;&#1088;&#1091;\neposedy_-_moya_semya_(zaycev.net).mp3" TargetMode="Externa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eschools4all.com/image-files/preschool-lesson-plans-my-famil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685800"/>
            <a:ext cx="87630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2"/>
          <p:cNvSpPr>
            <a:spLocks noChangeArrowheads="1" noChangeShapeType="1" noTextEdit="1"/>
          </p:cNvSpPr>
          <p:nvPr/>
        </p:nvSpPr>
        <p:spPr bwMode="auto">
          <a:xfrm>
            <a:off x="571500" y="2667000"/>
            <a:ext cx="7929563" cy="2209801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Наша дружная семья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533400" y="4495799"/>
            <a:ext cx="8381999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  Что такое семья?</a:t>
            </a:r>
          </a:p>
          <a:p>
            <a:r>
              <a:rPr lang="ru-RU" sz="4000" dirty="0" smtClean="0"/>
              <a:t>Приведите примеры семейных традиций в своей семье.</a:t>
            </a:r>
          </a:p>
        </p:txBody>
      </p:sp>
      <p:pic>
        <p:nvPicPr>
          <p:cNvPr id="7" name="Picture 2" descr="http://azenglish.ru/mf-img/family-e1340990841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7086600" cy="3962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asocks.ru/index_files/famil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581400"/>
            <a:ext cx="3810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88392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Домашнее задание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u="sng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Учебник: стр. 42 </a:t>
            </a:r>
            <a:r>
              <a: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45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Рабочая тетрадь: стр.25 упр.3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4" descr="http://im3-tub-ru.yandex.net/i?id=e1ed7d9f699ff5f942633ec0340dc16f-9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G:\2 класс контрольные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8458199" cy="6400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neposedy_-_moya_semy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582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7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eleschool15.ru/Semia/se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7869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Узнаем, что такое семья, семейные традиции</a:t>
            </a:r>
          </a:p>
          <a:p>
            <a:r>
              <a:rPr lang="ru-RU" sz="3600" dirty="0" smtClean="0"/>
              <a:t>Будем учиться оценивать характер взаимоотношений людей в семье</a:t>
            </a:r>
          </a:p>
          <a:p>
            <a:r>
              <a:rPr lang="ru-RU" sz="3600" dirty="0" smtClean="0"/>
              <a:t>Будем учиться правильно вести себя с близкими людьми</a:t>
            </a:r>
            <a:endParaRPr lang="ru-RU" sz="3600" dirty="0"/>
          </a:p>
        </p:txBody>
      </p:sp>
      <p:pic>
        <p:nvPicPr>
          <p:cNvPr id="5" name="Picture 2" descr="http://nasocks.ru/index_files/famil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038600"/>
            <a:ext cx="2743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1114404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rgbClr val="CC33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         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>
                <a:solidFill>
                  <a:srgbClr val="CC3300"/>
                </a:solidFill>
                <a:latin typeface="Comic Sans MS" pitchFamily="66" charset="0"/>
              </a:rPr>
              <a:t>     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adysweet.ru/wp-content/uploads/2010/11/lyubyashhaya-sem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u="sng" dirty="0" smtClean="0">
                <a:solidFill>
                  <a:srgbClr val="FF0000"/>
                </a:solidFill>
              </a:rPr>
              <a:t>Семейное чтение</a:t>
            </a:r>
            <a:endParaRPr lang="ru-RU" sz="6600" i="1" u="sng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95600" y="1524000"/>
            <a:ext cx="6019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3200" smtClean="0"/>
              <a:t>  Уютно </a:t>
            </a:r>
            <a:r>
              <a:rPr lang="ru-RU" sz="3200" dirty="0" smtClean="0"/>
              <a:t>устроившись на диване, старшие читают книги детям. А иногда поменяются и местами – младший берёт на себя роль чтеца.  Сколько поучительного  и интересного в каждой  хорошей книге!  </a:t>
            </a:r>
            <a:endParaRPr lang="ru-RU" sz="3200" dirty="0"/>
          </a:p>
        </p:txBody>
      </p:sp>
      <p:pic>
        <p:nvPicPr>
          <p:cNvPr id="1026" name="Picture 2" descr="G:\2 класс контрольные\1368565720_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00200"/>
            <a:ext cx="35052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u="sng" dirty="0" smtClean="0">
                <a:solidFill>
                  <a:srgbClr val="FF0000"/>
                </a:solidFill>
              </a:rPr>
              <a:t>Семейные обеды</a:t>
            </a:r>
            <a:endParaRPr lang="ru-RU" sz="6600" i="1" u="sng" dirty="0">
              <a:solidFill>
                <a:srgbClr val="FF0000"/>
              </a:solidFill>
            </a:endParaRPr>
          </a:p>
        </p:txBody>
      </p:sp>
      <p:pic>
        <p:nvPicPr>
          <p:cNvPr id="5" name="Picture 2" descr="G:\2 класс контрольные\Ресторан Мамина Паст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3733800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33800" y="1166842"/>
            <a:ext cx="5257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  Семейный обед – это прекрасная возможность провести время в кругу семьи.  А этого порой нам всем так не хватает…Разговор во время традиционного семейного обеда позволяет понять поступки какого-либо члена </a:t>
            </a:r>
            <a:r>
              <a:rPr lang="ru-RU" sz="2000" dirty="0" smtClean="0"/>
              <a:t>семьи, </a:t>
            </a:r>
            <a:r>
              <a:rPr lang="ru-RU" sz="2000" dirty="0" smtClean="0"/>
              <a:t>узнать что-то сокровенное, а главное  — это удивительная возможность для семейных воспоминаний, возможность  заново пережить самые счастливые моменты жизни, родителям  — рассказать детям свою романтическую историю знакомства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Совместный отдых с семьёй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2 класс контрольные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3200400" cy="2365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Статьи интернет магазина игрушек A-toy, Игрушки в Питере, купить конструктор Lego в Питере, Bakugan, Little Tikes, Игрушки для 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657600"/>
            <a:ext cx="3276600" cy="2819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Свободное время в семье - Картинка 14619/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810000"/>
            <a:ext cx="3612884" cy="27932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Хобби Портал для Блонди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066800"/>
            <a:ext cx="3842551" cy="25452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Встреча Нового года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1506" name="Picture 2" descr="G:\2 класс контрольные\semeynye_tradicii_i_obycha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38100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G:\2 класс контрольные\menu-di-natale-antonino-cannavacciuolo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86200"/>
            <a:ext cx="3505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 descr="15 причин соблюдать семейные традиции - BlogNews.am - Твой путеводитель в блогосфер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1" y="2133600"/>
            <a:ext cx="4648200" cy="3345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70C0"/>
                </a:solidFill>
              </a:rPr>
              <a:t>           Дни рождения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5" descr="15 причин соблюдать семейные традиции - BlogNews.am - Твой путеводитель в блогосфер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850" y="1524000"/>
            <a:ext cx="4541934" cy="509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день рожд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676400"/>
            <a:ext cx="33909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Чубреич\SAM_1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47244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G:\Чубреич\SAM_4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"/>
            <a:ext cx="4191000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:\Чубреич\SAM_15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5200"/>
            <a:ext cx="48006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1165</TotalTime>
  <Words>147</Words>
  <PresentationFormat>Экран (4:3)</PresentationFormat>
  <Paragraphs>23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          </vt:lpstr>
      <vt:lpstr>Слайд 3</vt:lpstr>
      <vt:lpstr>Семейное чтение</vt:lpstr>
      <vt:lpstr>Семейные обеды</vt:lpstr>
      <vt:lpstr>   Совместный отдых с семьёй</vt:lpstr>
      <vt:lpstr>Встреча Нового года</vt:lpstr>
      <vt:lpstr>           Дни рождения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2015-02-10T13:27:09Z</dcterms:created>
  <dcterms:modified xsi:type="dcterms:W3CDTF">2015-02-26T16:31:13Z</dcterms:modified>
</cp:coreProperties>
</file>