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0" r:id="rId1"/>
  </p:sldMasterIdLst>
  <p:sldIdLst>
    <p:sldId id="256" r:id="rId2"/>
    <p:sldId id="257" r:id="rId3"/>
    <p:sldId id="293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94" r:id="rId13"/>
    <p:sldId id="298" r:id="rId14"/>
    <p:sldId id="267" r:id="rId15"/>
    <p:sldId id="270" r:id="rId16"/>
    <p:sldId id="296" r:id="rId17"/>
    <p:sldId id="271" r:id="rId18"/>
    <p:sldId id="272" r:id="rId19"/>
    <p:sldId id="273" r:id="rId20"/>
    <p:sldId id="274" r:id="rId21"/>
    <p:sldId id="29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056AA4-9CDA-4109-AA81-6F65122B04F4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EA7537-5AF3-431B-9B1B-F250688BB8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056AA4-9CDA-4109-AA81-6F65122B04F4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EA7537-5AF3-431B-9B1B-F250688BB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056AA4-9CDA-4109-AA81-6F65122B04F4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EA7537-5AF3-431B-9B1B-F250688BB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056AA4-9CDA-4109-AA81-6F65122B04F4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EA7537-5AF3-431B-9B1B-F250688BB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056AA4-9CDA-4109-AA81-6F65122B04F4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EA7537-5AF3-431B-9B1B-F250688BB8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056AA4-9CDA-4109-AA81-6F65122B04F4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EA7537-5AF3-431B-9B1B-F250688BB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056AA4-9CDA-4109-AA81-6F65122B04F4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EA7537-5AF3-431B-9B1B-F250688BB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056AA4-9CDA-4109-AA81-6F65122B04F4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EA7537-5AF3-431B-9B1B-F250688BB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056AA4-9CDA-4109-AA81-6F65122B04F4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EA7537-5AF3-431B-9B1B-F250688BB8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056AA4-9CDA-4109-AA81-6F65122B04F4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EA7537-5AF3-431B-9B1B-F250688BB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056AA4-9CDA-4109-AA81-6F65122B04F4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EA7537-5AF3-431B-9B1B-F250688BB8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9056AA4-9CDA-4109-AA81-6F65122B04F4}" type="datetimeFigureOut">
              <a:rPr lang="ru-RU" smtClean="0"/>
              <a:pPr/>
              <a:t>16.11.2024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CEA7537-5AF3-431B-9B1B-F250688BB8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142852"/>
            <a:ext cx="7858180" cy="3429024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Апсайклинг</a:t>
            </a:r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«Газета ко Дню учителя»</a:t>
            </a:r>
            <a:endParaRPr lang="ru-RU" sz="4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7620" y="4572008"/>
            <a:ext cx="4857784" cy="1323972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Журавлева Наталья Юрьевна</a:t>
            </a:r>
            <a:r>
              <a:rPr lang="ru-RU" sz="2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начальных классов </a:t>
            </a: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МОБУ СОШ №1 ЛГО.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142852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общеобразовательное учреждение 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«Средняя общеобразовательная школа №1 ЛГО»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имени П. И.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Омельяненко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9058" y="5929330"/>
            <a:ext cx="1857388" cy="603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"/>
              </a:spcAf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г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Лесозаводск</a:t>
            </a:r>
          </a:p>
          <a:p>
            <a:pPr algn="ctr">
              <a:lnSpc>
                <a:spcPct val="90000"/>
              </a:lnSpc>
              <a:spcAft>
                <a:spcPts val="100"/>
              </a:spcAft>
            </a:pPr>
            <a:r>
              <a:rPr lang="ru-RU" alt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14290"/>
            <a:ext cx="7498080" cy="1500198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002060"/>
                </a:solidFill>
                <a:effectLst/>
              </a:rPr>
              <a:t/>
            </a:r>
            <a:br>
              <a:rPr lang="ru-RU" sz="3100" dirty="0" smtClean="0">
                <a:solidFill>
                  <a:srgbClr val="002060"/>
                </a:solidFill>
                <a:effectLst/>
              </a:rPr>
            </a:br>
            <a:r>
              <a:rPr lang="ru-RU" sz="3600" b="1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6. 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Сделайте необходимое количество столбиков для изготовления цветка и листиков.</a:t>
            </a:r>
            <a:r>
              <a:rPr lang="ru-RU" sz="32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sz="32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</a:br>
            <a:endParaRPr lang="ru-RU" sz="3200" dirty="0">
              <a:solidFill>
                <a:srgbClr val="002060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6" name="Рисунок 5" descr="C:\Users\Администратор\Desktop\фото мастеро-класс\DSCN355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285992"/>
            <a:ext cx="5198495" cy="416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297106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 </a:t>
            </a:r>
            <a:br>
              <a:rPr lang="ru-RU" sz="2800" dirty="0" smtClean="0"/>
            </a:br>
            <a:r>
              <a:rPr lang="ru-RU" sz="3600" b="1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7. 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На картоне или ватмане нарисуйте эскиз газеты и приклейте столбики по эскизу, используя клей ПВА. 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solidFill>
                <a:srgbClr val="002060"/>
              </a:solidFill>
              <a:effectLst/>
            </a:endParaRPr>
          </a:p>
        </p:txBody>
      </p:sp>
      <p:pic>
        <p:nvPicPr>
          <p:cNvPr id="3074" name="Picture 2" descr="C:\Users\Наталья\Desktop\Новая папка\IMG_20241028_112427.jpg"/>
          <p:cNvPicPr>
            <a:picLocks noChangeAspect="1" noChangeArrowheads="1"/>
          </p:cNvPicPr>
          <p:nvPr/>
        </p:nvPicPr>
        <p:blipFill>
          <a:blip r:embed="rId2" cstate="print"/>
          <a:srcRect t="7843"/>
          <a:stretch>
            <a:fillRect/>
          </a:stretch>
        </p:blipFill>
        <p:spPr bwMode="auto">
          <a:xfrm>
            <a:off x="1285852" y="2285992"/>
            <a:ext cx="3372026" cy="4143404"/>
          </a:xfrm>
          <a:prstGeom prst="rect">
            <a:avLst/>
          </a:prstGeom>
          <a:noFill/>
        </p:spPr>
      </p:pic>
      <p:pic>
        <p:nvPicPr>
          <p:cNvPr id="3075" name="Picture 3" descr="C:\Users\Наталья\Desktop\Новая папка\IMG_20241028_112956.jpg"/>
          <p:cNvPicPr>
            <a:picLocks noChangeAspect="1" noChangeArrowheads="1"/>
          </p:cNvPicPr>
          <p:nvPr/>
        </p:nvPicPr>
        <p:blipFill>
          <a:blip r:embed="rId3" cstate="print"/>
          <a:srcRect l="5797" t="19268" r="6087" b="4694"/>
          <a:stretch>
            <a:fillRect/>
          </a:stretch>
        </p:blipFill>
        <p:spPr bwMode="auto">
          <a:xfrm>
            <a:off x="4929190" y="2285992"/>
            <a:ext cx="3887638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071942"/>
            <a:ext cx="7498080" cy="217645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Наталья\Desktop\Новая папка\IMG_20240916_104326.jpg"/>
          <p:cNvPicPr>
            <a:picLocks noChangeAspect="1" noChangeArrowheads="1"/>
          </p:cNvPicPr>
          <p:nvPr/>
        </p:nvPicPr>
        <p:blipFill>
          <a:blip r:embed="rId2" cstate="print"/>
          <a:srcRect l="12012" t="18919" r="11111" b="4505"/>
          <a:stretch>
            <a:fillRect/>
          </a:stretch>
        </p:blipFill>
        <p:spPr bwMode="auto">
          <a:xfrm>
            <a:off x="4786314" y="428604"/>
            <a:ext cx="4211498" cy="5593396"/>
          </a:xfrm>
          <a:prstGeom prst="rect">
            <a:avLst/>
          </a:prstGeom>
          <a:noFill/>
        </p:spPr>
      </p:pic>
      <p:pic>
        <p:nvPicPr>
          <p:cNvPr id="11265" name="Picture 1" descr="C:\Users\Наталья\Desktop\Новая папка\WhatsApp Image 2024-10-28 at 18.44.55.jpeg"/>
          <p:cNvPicPr>
            <a:picLocks noChangeAspect="1" noChangeArrowheads="1"/>
          </p:cNvPicPr>
          <p:nvPr/>
        </p:nvPicPr>
        <p:blipFill>
          <a:blip r:embed="rId3"/>
          <a:srcRect l="18359" r="20117" b="4687"/>
          <a:stretch>
            <a:fillRect/>
          </a:stretch>
        </p:blipFill>
        <p:spPr bwMode="auto">
          <a:xfrm>
            <a:off x="642910" y="1714488"/>
            <a:ext cx="4016920" cy="3500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14290"/>
            <a:ext cx="7640956" cy="385765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  <a:t>              </a:t>
            </a:r>
            <a:r>
              <a:rPr lang="ru-RU" sz="3100" b="1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Изготовление рамки.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1. </a:t>
            </a:r>
            <a:r>
              <a:rPr lang="ru-RU" sz="31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Вырежьте полоски из картона шириной 1,5 см необходимой длины. Намотайте на них ровные ряды витков их двух нитей. Края нити приклейте к полоске с изнаночной стороны.</a:t>
            </a:r>
            <a:br>
              <a:rPr lang="ru-RU" sz="31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31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2. Приклейте рамку к работе и положите под пресс на 3 - 5 минут. </a:t>
            </a:r>
            <a:r>
              <a:rPr lang="ru-RU" sz="3100" dirty="0" smtClean="0"/>
              <a:t/>
            </a:r>
            <a:br>
              <a:rPr lang="ru-RU" sz="3100" dirty="0" smtClean="0"/>
            </a:br>
            <a:endParaRPr lang="ru-RU" sz="3100" dirty="0"/>
          </a:p>
        </p:txBody>
      </p:sp>
      <p:pic>
        <p:nvPicPr>
          <p:cNvPr id="6" name="Рисунок 5" descr="C:\Users\Администратор\Desktop\фото мастеро-класс\DSCN359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3786190"/>
            <a:ext cx="3786214" cy="2868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Администратор\Desktop\фото мастеро-класс\DSCN359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572132" y="3214686"/>
            <a:ext cx="285752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0430" y="6143620"/>
            <a:ext cx="3429024" cy="7143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Газета готова!</a:t>
            </a:r>
            <a:r>
              <a:rPr lang="ru-RU" sz="32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sz="32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</a:br>
            <a:endParaRPr lang="ru-RU" sz="3200" dirty="0">
              <a:solidFill>
                <a:srgbClr val="002060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4" name="Picture 3" descr="C:\Users\Наталья\Desktop\Новая папка\IMG_20240917_1305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14290"/>
            <a:ext cx="7616838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14290"/>
            <a:ext cx="8001024" cy="2428892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Используя этот приём можно выполнить и другие работы: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3600" b="1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              «Букет для мамы»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 descr="C:\Users\Администратор\Desktop\фото мастеро-класс\DSCN363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785926"/>
            <a:ext cx="6143668" cy="4850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44" y="285728"/>
            <a:ext cx="2357454" cy="71438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«Улитка»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5143512"/>
            <a:ext cx="7498080" cy="11048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Администратор\Desktop\фото мастеро-класс\DSCN3630.JPG"/>
          <p:cNvPicPr/>
          <p:nvPr/>
        </p:nvPicPr>
        <p:blipFill>
          <a:blip r:embed="rId2" cstate="print"/>
          <a:srcRect l="2667" t="9370" r="4000" b="3199"/>
          <a:stretch>
            <a:fillRect/>
          </a:stretch>
        </p:blipFill>
        <p:spPr bwMode="auto">
          <a:xfrm>
            <a:off x="2571736" y="1142984"/>
            <a:ext cx="4714908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214290"/>
            <a:ext cx="5493846" cy="221457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«Барашек»</a:t>
            </a:r>
            <a:br>
              <a:rPr lang="ru-RU" sz="3200" b="1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 descr="C:\Users\Администратор\Desktop\фото мастеро-класс\DSCN3616.JPG"/>
          <p:cNvPicPr/>
          <p:nvPr/>
        </p:nvPicPr>
        <p:blipFill>
          <a:blip r:embed="rId2" cstate="print"/>
          <a:srcRect l="2151" t="10940" r="2151" b="2910"/>
          <a:stretch>
            <a:fillRect/>
          </a:stretch>
        </p:blipFill>
        <p:spPr bwMode="auto">
          <a:xfrm>
            <a:off x="1714480" y="1571612"/>
            <a:ext cx="671517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0"/>
            <a:ext cx="6572296" cy="192880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«Улитка </a:t>
            </a:r>
            <a:r>
              <a:rPr lang="ru-RU" sz="3200" b="1" dirty="0" err="1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Гэри</a:t>
            </a:r>
            <a:r>
              <a:rPr lang="ru-RU" sz="3200" b="1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» </a:t>
            </a:r>
            <a:br>
              <a:rPr lang="ru-RU" sz="3200" b="1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</a:br>
            <a:endParaRPr lang="ru-RU" sz="3200" b="1" dirty="0">
              <a:solidFill>
                <a:srgbClr val="002060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6" name="Рисунок 5" descr="C:\Users\Администратор\Desktop\фото мастеро-класс\DSCN362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285860"/>
            <a:ext cx="6572296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214290"/>
            <a:ext cx="6215106" cy="12858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«Барашек на лугу»</a:t>
            </a:r>
            <a:br>
              <a:rPr lang="ru-RU" sz="3200" b="1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</a:br>
            <a:endParaRPr lang="ru-RU" sz="3200" b="1" dirty="0">
              <a:solidFill>
                <a:srgbClr val="002060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6" name="Рисунок 5" descr="C:\Users\Администратор\Desktop\фото мастеро-класс\DSCN3619.JPG"/>
          <p:cNvPicPr/>
          <p:nvPr/>
        </p:nvPicPr>
        <p:blipFill>
          <a:blip r:embed="rId2" cstate="print"/>
          <a:srcRect t="2779" b="2752"/>
          <a:stretch>
            <a:fillRect/>
          </a:stretch>
        </p:blipFill>
        <p:spPr bwMode="auto">
          <a:xfrm>
            <a:off x="1571604" y="1214422"/>
            <a:ext cx="700092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642918"/>
            <a:ext cx="7719274" cy="58579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1027" name="Picture 3" descr="C:\Users\Наталья\Desktop\Новая папка\IMG_20240917_1305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068" y="500042"/>
            <a:ext cx="7616838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571604" y="571480"/>
            <a:ext cx="6929486" cy="55721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sz="32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40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Может быть, вам удастся придумать и воплотить в этой технике что-нибудь свое. Попробуйте создать собственную композицию.</a:t>
            </a:r>
            <a:br>
              <a:rPr lang="ru-RU" sz="40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Желаем удачи!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94044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          Список литературы:</a:t>
            </a:r>
            <a:br>
              <a:rPr lang="ru-RU" sz="4000" b="1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40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sz="40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4000" b="1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1.</a:t>
            </a:r>
            <a:r>
              <a:rPr lang="ru-RU" sz="40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Т.Н.Проснякова. Учебник для 3 класса "Уроки мастерства". Издательство "Учебная литература" 2005 год;</a:t>
            </a:r>
            <a:br>
              <a:rPr lang="ru-RU" sz="40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40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sz="40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4000" b="1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2. </a:t>
            </a:r>
            <a:r>
              <a:rPr lang="ru-RU" sz="40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http://feminissimo.ru/home/idei-dlya-doma/panno-svoimi-rukami-luchshie-idei-i-master-klass.html.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715304" cy="572613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  <a:t>             </a:t>
            </a:r>
            <a:r>
              <a:rPr lang="ru-RU" sz="4000" b="1" dirty="0" err="1" smtClean="0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  <a:t>Апсайклинг</a:t>
            </a: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ru-RU" dirty="0" smtClean="0"/>
              <a:t>- творческое преобразование старых, ненужных предметов, материалов, отходов в предметы искусства, бытовые изделия, аксессуары, одежду. Это некое экологическое  творчество, благодаря которому сокращаются объемы отходов и возникает новая жизнь у старых предметов.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929198"/>
            <a:ext cx="7498080" cy="1319202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1142976" y="214290"/>
            <a:ext cx="7790712" cy="3929090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Для работы нам понадобится: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цветной картон или ватман;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пряжа;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клей ПВА;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ножницы;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карандаш.</a:t>
            </a:r>
          </a:p>
          <a:p>
            <a:endParaRPr lang="ru-RU" dirty="0"/>
          </a:p>
        </p:txBody>
      </p:sp>
      <p:pic>
        <p:nvPicPr>
          <p:cNvPr id="3" name="Picture 2" descr="C:\Users\Наталья\Desktop\Новая папка\IMG_20241028_111725.jpg"/>
          <p:cNvPicPr>
            <a:picLocks noChangeAspect="1" noChangeArrowheads="1"/>
          </p:cNvPicPr>
          <p:nvPr/>
        </p:nvPicPr>
        <p:blipFill>
          <a:blip r:embed="rId2" cstate="print"/>
          <a:srcRect l="3340" t="4687" r="1474" b="6250"/>
          <a:stretch>
            <a:fillRect/>
          </a:stretch>
        </p:blipFill>
        <p:spPr bwMode="auto">
          <a:xfrm>
            <a:off x="4357686" y="1928802"/>
            <a:ext cx="4572032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143900" cy="278605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Изготовление цветов.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Возьмите клубочек пряжи и карандаш. Отступите от конца нитки 12-15 см, завяжите узелок, оставив небольшую петлю.</a:t>
            </a:r>
          </a:p>
          <a:p>
            <a:endParaRPr lang="ru-RU" dirty="0"/>
          </a:p>
        </p:txBody>
      </p:sp>
      <p:pic>
        <p:nvPicPr>
          <p:cNvPr id="5" name="Рисунок 4" descr="C:\Users\Администратор\Desktop\фото мастеро-класс\DSCN354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714620"/>
            <a:ext cx="564360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7786710" cy="135732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2. 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Наденьте петлю на конец карандаша и затяните потуже.  </a:t>
            </a:r>
            <a:r>
              <a:rPr lang="ru-RU" sz="36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Содержимое 5" descr="C:\Users\Администратор\Desktop\фото мастеро-класс\DSCN354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071678"/>
            <a:ext cx="600079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7498080" cy="1857388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Содержимое 5" descr="C:\Users\Администратор\Desktop\фото мастеро-класс\DSCN354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500306"/>
            <a:ext cx="5643602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142976" y="214290"/>
            <a:ext cx="77153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3. </a:t>
            </a:r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Одной рукой держите карандаш, придерживая большим пальцем конец нитки, а другой - наматывайте ровные ряды витков.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714356"/>
            <a:ext cx="7715304" cy="221457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4. 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Когда намотаете нужное количество витков (5 - 8 см), отрежьте нитку от клубка и свяжите ее со свободным концом двумя узелками. Отрежьте концы ниток.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Содержимое 5" descr="C:\Users\Администратор\Desktop\фото мастеро-класс\DSCN355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643182"/>
            <a:ext cx="557216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142984"/>
            <a:ext cx="7783832" cy="121444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5. 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Осторожно снимайте столбик ниток, постепенно сдвигая его с карандаша к острию грифеля.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Содержимое 7" descr="C:\Users\Администратор\Desktop\фото мастеро-класс\DSCN35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308167"/>
            <a:ext cx="5715039" cy="4049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432</TotalTime>
  <Words>214</Words>
  <Application>Microsoft Office PowerPoint</Application>
  <PresentationFormat>Экран (4:3)</PresentationFormat>
  <Paragraphs>32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Солнцестояние</vt:lpstr>
      <vt:lpstr>Апсайклинг «Газета ко Дню учителя»</vt:lpstr>
      <vt:lpstr>Слайд 2</vt:lpstr>
      <vt:lpstr>             Апсайклинг - творческое преобразование старых, ненужных предметов, материалов, отходов в предметы искусства, бытовые изделия, аксессуары, одежду. Это некое экологическое  творчество, благодаря которому сокращаются объемы отходов и возникает новая жизнь у старых предметов.</vt:lpstr>
      <vt:lpstr>Слайд 4</vt:lpstr>
      <vt:lpstr>Слайд 5</vt:lpstr>
      <vt:lpstr>  2. Наденьте петлю на конец карандаша и затяните потуже.    </vt:lpstr>
      <vt:lpstr> </vt:lpstr>
      <vt:lpstr>4. Когда намотаете нужное количество витков (5 - 8 см), отрежьте нитку от клубка и свяжите ее со свободным концом двумя узелками. Отрежьте концы ниток.  </vt:lpstr>
      <vt:lpstr>5. Осторожно снимайте столбик ниток, постепенно сдвигая его с карандаша к острию грифеля.  </vt:lpstr>
      <vt:lpstr> 6. Сделайте необходимое количество столбиков для изготовления цветка и листиков. </vt:lpstr>
      <vt:lpstr>  7. На картоне или ватмане нарисуйте эскиз газеты и приклейте столбики по эскизу, используя клей ПВА.    </vt:lpstr>
      <vt:lpstr>Слайд 12</vt:lpstr>
      <vt:lpstr>              Изготовление рамки. 1. Вырежьте полоски из картона шириной 1,5 см необходимой длины. Намотайте на них ровные ряды витков их двух нитей. Края нити приклейте к полоске с изнаночной стороны.  2. Приклейте рамку к работе и положите под пресс на 3 - 5 минут.  </vt:lpstr>
      <vt:lpstr>Газета готова! </vt:lpstr>
      <vt:lpstr>Используя этот приём можно выполнить и другие работы:                «Букет для мамы»  </vt:lpstr>
      <vt:lpstr>«Улитка»</vt:lpstr>
      <vt:lpstr>«Барашек»  </vt:lpstr>
      <vt:lpstr>«Улитка Гэри»  </vt:lpstr>
      <vt:lpstr>«Барашек на лугу» </vt:lpstr>
      <vt:lpstr> Может быть, вам удастся придумать и воплотить в этой технике что-нибудь свое. Попробуйте создать собственную композицию.  Желаем удачи!   </vt:lpstr>
      <vt:lpstr>           Список литературы:  1.Т.Н.Проснякова. Учебник для 3 класса "Уроки мастерства". Издательство "Учебная литература" 2005 год;  2. http://feminissimo.ru/home/idei-dlya-doma/panno-svoimi-rukami-luchshie-idei-i-master-klass.html.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XTreme.ws</dc:creator>
  <cp:lastModifiedBy>Наталья</cp:lastModifiedBy>
  <cp:revision>102</cp:revision>
  <dcterms:created xsi:type="dcterms:W3CDTF">2016-03-29T07:12:55Z</dcterms:created>
  <dcterms:modified xsi:type="dcterms:W3CDTF">2024-11-16T05:43:54Z</dcterms:modified>
</cp:coreProperties>
</file>