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8" r:id="rId2"/>
    <p:sldId id="259" r:id="rId3"/>
    <p:sldId id="258" r:id="rId4"/>
    <p:sldId id="261" r:id="rId5"/>
    <p:sldId id="256" r:id="rId6"/>
    <p:sldId id="260" r:id="rId7"/>
    <p:sldId id="279" r:id="rId8"/>
    <p:sldId id="263" r:id="rId9"/>
    <p:sldId id="264" r:id="rId10"/>
    <p:sldId id="265" r:id="rId11"/>
    <p:sldId id="257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6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153" autoAdjust="0"/>
  </p:normalViewPr>
  <p:slideViewPr>
    <p:cSldViewPr snapToGrid="0">
      <p:cViewPr varScale="1">
        <p:scale>
          <a:sx n="70" d="100"/>
          <a:sy n="70" d="100"/>
        </p:scale>
        <p:origin x="7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BF1FA-90FA-40B2-AE5D-BAD258E996D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F3951-D1B5-45C1-960A-99A08A6FC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443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F3951-D1B5-45C1-960A-99A08A6FC00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653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F3951-D1B5-45C1-960A-99A08A6FC00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79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116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345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224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8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84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52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22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21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862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59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5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0FE2E-5FB3-4528-91E9-35500612B637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A8AB1-DA1A-4A89-9B8D-98DC8126F2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267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s://krasota4all.ru/wp-content/uploads/2018/09/fa6e7d2c270a81367a0b98b7d0ee65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37" y="0"/>
            <a:ext cx="58412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939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kircbs.ru/userfiles/image/Kalendar/Mart_2020/crb.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15900"/>
            <a:ext cx="11744326" cy="643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067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ugra-tv.ru/upload/medialibrary/e95/e9507db0007c74e3d78d2b6a80ca47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04502"/>
            <a:ext cx="11849191" cy="659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71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arkronix.ru/upload/medialibrary/155/15540d4a49ea9b2c745480f1ce3c058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14300"/>
            <a:ext cx="11607800" cy="654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731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zen_doc/230574/pub_5d5b8f4ff8ea6700addbb707_5d5b9032aad43600ada1e55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04800"/>
            <a:ext cx="5508625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vatars.mds.yandex.net/get-zen_doc/1221393/pub_5c1f21ea1fdf2500aa89be98_5c1f23226d623400ab2d9046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304800"/>
            <a:ext cx="57658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avatars.mds.yandex.net/get-zen_doc/3557661/pub_5f51d57a66cb31336a604210_5f51f06a66cb31336a877fb0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683000"/>
            <a:ext cx="5508625" cy="306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wildfauna.ru/wp-content/uploads/2019/01/obl-sterlya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0" y="3683000"/>
            <a:ext cx="5918200" cy="306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723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zen_doc/3956291/pub_5f4795a83a803a176ec71a62_5f4799931714e77758a9512e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099" y="711200"/>
            <a:ext cx="5631623" cy="532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wallpaperscave.ru/images/original/18/01-22/animals-bear-136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70" y="711201"/>
            <a:ext cx="6003234" cy="532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46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tzgovorit.ru/sites/default/files/original_nodes/lisa_sneg_zima_106318_1920x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3733800"/>
            <a:ext cx="551677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1602847/pub_5c73cb9cfc48e500b1b3a62a_5c73d01957accc00b6dcb2a3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733800"/>
            <a:ext cx="5419725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ages.pobeda26.ru/images_new/images/e/9/7/e/b/b/1/f/5/9/e97ebb1f59d9b8210cdb28060fe36a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5100"/>
            <a:ext cx="5419725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https://stihi.ru/pics/2019/03/04/74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165100"/>
            <a:ext cx="5516770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464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get-zen_doc/16074/pub_5cc07b47f027a600b4b2923e_5cc085a9a7763100b2daf59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2" y="228600"/>
            <a:ext cx="5219700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otovmire.ru/wp-content/uploads/2019/12/27534/ptenec-sovy-smotrit-naver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940" y="228600"/>
            <a:ext cx="6057900" cy="32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nastol.com.ua/download.php?img=201504/1280x1024/nastol.com.ua-1354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940" y="3776869"/>
            <a:ext cx="6057900" cy="29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artfile.ru/2048x1365_835165_%5bwww.ArtFile.ru%5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2" y="3776869"/>
            <a:ext cx="5219700" cy="29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23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nbrkomi.ru/images/3016/stat/111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93" y="251791"/>
            <a:ext cx="5688633" cy="326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blog.akorablev.ru/wp-content/uploads/2015/07/2015-07-10-11.27.0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6" y="3723861"/>
            <a:ext cx="5764695" cy="29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orola.ru/upload/sezon-yagod-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93" y="3723861"/>
            <a:ext cx="5688633" cy="2968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avatars.mds.yandex.net/get-zen_doc/1538671/pub_5e47c279a5d3230c1ce76024_5e47c2efe1f3c67ff238aa6d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522" y="251791"/>
            <a:ext cx="5671930" cy="3260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815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i.mycdn.me/i?r=AzEPZsRbOZEKgBhR0XGMT1Rk9Iepa883naKeSck390N136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278"/>
            <a:ext cx="6016487" cy="658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rib-doma.ru/wp-content/uploads/2020/09/gb_gribi_gryzdi_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65" y="172278"/>
            <a:ext cx="5868090" cy="3299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dn.photosight.ru/img/3/e7f/3469598_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764" y="3667540"/>
            <a:ext cx="5868091" cy="309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660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.pixabay.com/photo/2016/12/09/16/34/matryoshka-189529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7" y="145774"/>
            <a:ext cx="5807904" cy="65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delai-lestnicu.ru/wp-content/uploads/3/6/3/3637996c616a498c8919755b8fe0e7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740" y="145774"/>
            <a:ext cx="6052378" cy="658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995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bk-agidel.rbsmi.ru/upload/iblock/6bb/6bbb7408851af0041fc3ad2c50e1f3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2" y="351527"/>
            <a:ext cx="11757751" cy="6296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8914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b.ru/misc/i/gallery/63354/26206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70" y="159026"/>
            <a:ext cx="5980182" cy="657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www.treespk.ru/upload/iblock/d3d/d3d526738260c5128b6aec3f94e3e7a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321" y="159026"/>
            <a:ext cx="5420139" cy="657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4307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fb.ru/misc/i/gallery/43958/22943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6017"/>
            <a:ext cx="5847660" cy="663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4.fotokto.ru/photo/full/207/20705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755" y="106017"/>
            <a:ext cx="5883967" cy="663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76760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cdn.photosight.ru/img/2/686/5688646_xlar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17" y="0"/>
            <a:ext cx="60256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.poembook.ru/theme/75/f7/9b/ee0db48e1d7353cd3f63a3e2669fa685cc8d913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970" y="259307"/>
            <a:ext cx="5704764" cy="633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618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5.infourok.ru/uploads/ex/1164/0004b8cb-13fe6be0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91069"/>
            <a:ext cx="11854455" cy="648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711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etosibir.ru/wp-content/uploads/vk_photos/166439/sYPCrdeth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96947"/>
            <a:ext cx="11858234" cy="655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8680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17/08/22/s_599c43c90acea/675908_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499" y="152400"/>
            <a:ext cx="6896101" cy="654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054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i/249013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9457"/>
            <a:ext cx="11783876" cy="647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55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cdn.photosight.ru/img/7/506/5160993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55584"/>
            <a:ext cx="11823066" cy="639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694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EfWrEIYXkAIBRj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233960"/>
            <a:ext cx="11430000" cy="633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1597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1maps.ru/wp-content/uploads/2018/09/Politicheskaya-karta-Rossii-2-m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" y="144154"/>
            <a:ext cx="11875770" cy="634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291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pbs.twimg.com/media/EgL654RX0AAGJ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81" y="259307"/>
            <a:ext cx="10235821" cy="645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850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iles.voenpro.ru/products/flag-hanty-mansijskogo-ao-na-avto.1600x1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292100"/>
            <a:ext cx="11658601" cy="642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861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tadviser.ru/images/1/15/%D0%A5%D0%B0%D0%BD%D1%82%D1%8B-%D0%9C%D0%B0%D0%BD%D1%81%D0%B8%D0%B9%D1%81%D0%BA%D0%B8%D0%B9_%D0%B0%D0%B2%D1%82%D0%BE%D0%BD%D0%BE%D0%BC%D0%BD%D1%8B%D0%B9_%D0%BE%D0%BA%D1%80%D1%83%D0%B3_%E2%80%94_%D0%AE%D0%B3%D1%80%D0%B0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52399"/>
            <a:ext cx="9194800" cy="656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1215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</Words>
  <Application>Microsoft Office PowerPoint</Application>
  <PresentationFormat>Широкоэкранный</PresentationFormat>
  <Paragraphs>2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2021-02-08T04:46:52Z</dcterms:created>
  <dcterms:modified xsi:type="dcterms:W3CDTF">2021-02-15T10:29:13Z</dcterms:modified>
</cp:coreProperties>
</file>