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5" r:id="rId4"/>
    <p:sldId id="257" r:id="rId5"/>
    <p:sldId id="2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850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8133D-05BD-4A11-8A70-DA11ADC3F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A0E47D-57B9-4EAB-AB01-E65C85668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E69CCC-0F00-4E35-BB92-D9DA2E18E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A7EEC0-89BF-4F62-B53A-AF67D66F1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82A249-CA1A-435C-A48F-5B493659A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3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AFC41-43A5-43F4-BC4A-48B7EC1C5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E0983A-5A66-40CB-B60E-23855B1DB3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D6AB1D-9DAD-482A-A916-DCBEEDEF3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47DCD1-7934-488F-86CD-53EE20D35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2337E-C9F9-4C88-AD16-A95C32A7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9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C86DC51-00C7-41CD-88D3-0E8FEFCB3A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5174E1-0380-42EE-96CA-CCB76EDC2E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68CB80-52B9-4E93-A260-0DA05AFFF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F2BABD-5412-4234-84F9-56AFF214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2B509F-03CC-43EB-9F71-0EBCD0959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8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0DCB7-4E00-484F-B336-EB0EF724D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8F88CC-C061-4CBA-A49C-BEE1D222D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38ACAA-7732-4804-8EA6-1042D8A6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7618CB-2312-4A53-9289-6336D57EB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36BEF5-AFBE-42E0-ABC2-AFE514ED6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F339C7-C10B-4890-9701-BE3716952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807C00-DC8B-45FB-A425-CE96FE038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F38BB8-6685-46BE-964B-E75B48CB1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E2CFB1-FA4E-46B8-A91A-4BE29E86A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A3C191-11C7-423A-B4FE-90447E750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4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42381B-765E-414D-93AD-875D3B1D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4D7677-3B84-4FD4-80A2-B2F5A09B6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D3F00A-7D9F-4F93-AEEB-D07D69279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A080AE-92CA-4F7B-A811-8411FB71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5A1271-992D-4A5D-91BC-949302895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289CC5-266F-4151-9FFA-B3EFF11D6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9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B2DA8-E2FD-458D-8F5F-6D47DD071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EBDC4F-A97E-4343-8779-EB5299165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225703-312C-4CFB-A3C6-883258BA6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F78999-0FD3-4B9F-BA3A-BAA77806E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D7CA454-1467-40AC-9A8B-C499526E31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C73E33E-D290-46EF-BD33-58FF836A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1C8D5C4-2E2F-4B46-8D4A-39F87FE0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00059C-EE6F-41FD-BE25-4BC90B858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55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2706A-0520-4EA3-9068-A0F6A1C9D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0D1041-FBB2-450F-9921-4BD12002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5893E8-4D38-4A3E-BC27-53980D327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57A6799-ABCB-44CC-A4C6-B193A9D9A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21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6EA8986-8F8A-47B6-8505-56256A78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A4E005-0498-4F7D-96D1-CCFB234F6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C4E90FD-A9CF-4099-82A1-B128BD4F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AA00E2-79AD-45D1-9EE8-9D6EE0AC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8A72B3-3B7B-47D8-AEAD-8491D479B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5F3A1D-099A-403C-AA04-F44EEE72DA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0262D6-28D7-42E6-BD9D-1F376739B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10CEF5-DF02-4DD2-90BA-280EEB82F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E9796A-0304-458A-B2FD-AC1515EC5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25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EC16E-DB9E-47ED-9BD8-22084FF57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EDC6EF8-916E-4659-8E21-3B608710E2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8A8E17-24FB-4DAF-8710-7463B2AFE7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A7B1AE-8F1E-4D66-B38B-6B735B62E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8BDD80-B2D5-40E6-BF98-2F025A18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AE3764-097D-41AF-B34E-4E421E775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83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A185F-264E-4AEE-B9B7-B2AF08D00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A3F650-BE64-428C-87EF-B25AD3E4B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19E5F-4182-4B35-BC5D-6B7D78FB0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F9ED9-F6CF-4882-88D4-D76421543288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0298B4-76A4-4EE0-803C-2DD89FE7E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8D4A2F-62FF-430B-A9CF-476902D76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E90C5-E41D-4738-B443-17DBAE83A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0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60747-8B25-4DA0-AC7E-33822AAAD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45931"/>
            <a:ext cx="9144000" cy="33895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Дистанционный урок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Г.Остер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Где лучше бояться?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https://cloud.mail.ru/public/VzeP/PJorsWBLv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836A6D-B71D-4382-AD4A-88C567B08E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3627"/>
            <a:ext cx="9144000" cy="2096814"/>
          </a:xfrm>
        </p:spPr>
        <p:txBody>
          <a:bodyPr>
            <a:normAutofit/>
          </a:bodyPr>
          <a:lstStyle/>
          <a:p>
            <a:pPr algn="l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учитель начальных классов </a:t>
            </a:r>
          </a:p>
          <a:p>
            <a:pPr algn="l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Жуланова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Евгеньевна </a:t>
            </a:r>
          </a:p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гимназия №1 города Белово Кемеровской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550056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4310C9-D983-46F0-8C90-5BB184AD5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651"/>
            <a:ext cx="12191999" cy="694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9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EAB057-E7CE-4D37-A70F-5744B5D76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176463"/>
            <a:ext cx="11776842" cy="668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63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DF5571-6E5F-4F6A-B9ED-9A2DD87FE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64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45794B-6937-4FE0-949C-E648BFEBAA1A}"/>
              </a:ext>
            </a:extLst>
          </p:cNvPr>
          <p:cNvSpPr/>
          <p:nvPr/>
        </p:nvSpPr>
        <p:spPr>
          <a:xfrm>
            <a:off x="536027" y="1403131"/>
            <a:ext cx="10925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пересказа сказки</a:t>
            </a:r>
          </a:p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лучше бояться?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Гав сидел на чердаке и боялся дождя.</a:t>
            </a:r>
          </a:p>
          <a:p>
            <a:pPr marL="342900" indent="-342900" algn="just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нему пришел щенок и предложил пойти к нему, чтобы бояться там.</a:t>
            </a:r>
          </a:p>
          <a:p>
            <a:pPr marL="342900" indent="-342900" algn="just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 на первом этаже под лестницей дождя не было слышно и бояться было не интересно. </a:t>
            </a:r>
          </a:p>
          <a:p>
            <a:pPr marL="342900" indent="-342900" algn="just"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друзья вернулись на чердак.</a:t>
            </a:r>
          </a:p>
        </p:txBody>
      </p:sp>
    </p:spTree>
    <p:extLst>
      <p:ext uri="{BB962C8B-B14F-4D97-AF65-F5344CB8AC3E}">
        <p14:creationId xmlns:p14="http://schemas.microsoft.com/office/powerpoint/2010/main" val="5577195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71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Дистанционный урок  Г.Остер Где лучше бояться? https://cloud.mail.ru/public/VzeP/PJorsWBLv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8</cp:revision>
  <dcterms:created xsi:type="dcterms:W3CDTF">2020-11-06T17:36:13Z</dcterms:created>
  <dcterms:modified xsi:type="dcterms:W3CDTF">2021-02-09T19:29:56Z</dcterms:modified>
</cp:coreProperties>
</file>