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815" autoAdjust="0"/>
  </p:normalViewPr>
  <p:slideViewPr>
    <p:cSldViewPr>
      <p:cViewPr>
        <p:scale>
          <a:sx n="74" d="100"/>
          <a:sy n="74" d="100"/>
        </p:scale>
        <p:origin x="-126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12527"/>
            <a:ext cx="7772400" cy="2787923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«Нравственно-патриотическое воспитание»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7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«Жизнь Алексея Борисовича </a:t>
            </a:r>
            <a:r>
              <a:rPr lang="ru-RU" sz="27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Нейдгарта</a:t>
            </a:r>
            <a:r>
              <a:rPr lang="ru-RU" sz="27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селе Отрадное 19 век»</a:t>
            </a:r>
            <a:endParaRPr lang="ru-RU" sz="27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559024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: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Тюльпанова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О.В.</a:t>
            </a:r>
          </a:p>
          <a:p>
            <a:pPr algn="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 Вад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0393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А. Б.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Нейдгарт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 Государем Императором Николаем Александровичем и дворянами на Саровских торжествах</a:t>
            </a: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9" r="6039"/>
          <a:stretch>
            <a:fillRect/>
          </a:stretch>
        </p:blipFill>
        <p:spPr bwMode="auto">
          <a:xfrm>
            <a:off x="1547664" y="509228"/>
            <a:ext cx="6408712" cy="4806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0762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688" y="5445224"/>
            <a:ext cx="5486400" cy="804862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Предводитель Нижегородского Дворянского собрания А. Б.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Нейдгардт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8" r="2958"/>
          <a:stretch>
            <a:fillRect/>
          </a:stretch>
        </p:blipFill>
        <p:spPr bwMode="auto">
          <a:xfrm>
            <a:off x="1187624" y="404664"/>
            <a:ext cx="6624736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4285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Последний год жизни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После Революции 1917 года был уволен со всех постов и вернулся из Петербурга в свое имение.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Борисович как был так и остался православным монархистом. Покидать Россию он категорически отказался. В 1918 году, когда начали закрывать и уничтожать храмы он с епископом Лаврентием и настоятелем Нижегородского кафедрального собора Алексеем Порфирьевым подписали воззвание, в котором протестовал против закрытия православных храмов и конфискации церковного имущества. Вскоре Алексея Борисовича, его сына и одну из дочерей арестовали. Через несколько дней Алексея Борисовича освободили, а вот его сына Бориса, по постановлению чекистов, оставили в заложниках. Через месяц Алексея Борисовича арестовали повторно и 6 ноября 1918 года вместе с Преосвященным Лаврентием и протоиереем Алексием Порфирьевым расстреляли.</a:t>
            </a: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сын Борис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расстреляны в 1918 году в Нижнем Новгороде.</a:t>
            </a:r>
          </a:p>
        </p:txBody>
      </p:sp>
    </p:spTree>
    <p:extLst>
      <p:ext uri="{BB962C8B-B14F-4D97-AF65-F5344CB8AC3E}">
        <p14:creationId xmlns:p14="http://schemas.microsoft.com/office/powerpoint/2010/main" val="722980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31640" y="4941168"/>
            <a:ext cx="6336704" cy="870992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Материал разработан для дошкольных образовательных учреждений, с целью использования на занятиях. Сопровождается тематическими фотографиями и статическими данными.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5" b="14875"/>
          <a:stretch>
            <a:fillRect/>
          </a:stretch>
        </p:blipFill>
        <p:spPr bwMode="auto">
          <a:xfrm>
            <a:off x="755576" y="2132856"/>
            <a:ext cx="2960722" cy="2220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777" y="1988840"/>
            <a:ext cx="3769702" cy="2822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520293"/>
            <a:ext cx="74168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ознакомление детей с историей родного края.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Задача: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формирование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духовно-нравственное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отношения к родному краю.</a:t>
            </a:r>
          </a:p>
        </p:txBody>
      </p:sp>
    </p:spTree>
    <p:extLst>
      <p:ext uri="{BB962C8B-B14F-4D97-AF65-F5344CB8AC3E}">
        <p14:creationId xmlns:p14="http://schemas.microsoft.com/office/powerpoint/2010/main" val="135753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2061865" cy="106771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Давайте посмотрим , как и где жил, Алексей Борисович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Нейдгарт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Жил в Нижегородской губернии, имение Отрада (с. Новый мир)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Княгининском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уезде между селом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Пелекшево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деревней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Козловка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В 19 веке. </a:t>
            </a: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Алексей Борисович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Нейдгардт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Нейдгарт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 1 (13) сентября 1863, Москва — 24 октября (6 ноября) 1918, Нижний Новгород)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76672"/>
            <a:ext cx="3888110" cy="3051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16656"/>
            <a:ext cx="3634755" cy="257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863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49183" y="4725144"/>
            <a:ext cx="7200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Одна из лучших из сохранившихся усадеб XIX века на юге нашей области находится в посёлке Новый Мир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Вадского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района, который раньше назывался Отрадой и находился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Княгининском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уезде. Посёлок располагается на правом берегу реки Пьяны.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76672"/>
            <a:ext cx="3161928" cy="2367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980728"/>
            <a:ext cx="4327894" cy="324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75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77048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Усадьба была подарена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Алексию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Нейдгарту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его отцом в качестве приданного на свадьбу. Двухэтажный усадебный дом, лесные и водные угодья на берегу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Пьяны общей площадью более 450 десятин. Помимо этих земель, еще раньше в 1864 году во владение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Нейдгартов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перешло еще более обширное соседнее имение, оставшееся после смерти князя Дмитрия Борисовича Черкасского, находившееся при селах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Ичалки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Большой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Якшени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 также деревни Малая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Якшень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На этих землях рядом с селом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Ичалки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 инициативе Алексея Борисовича началась разработка и добыча известняка. Кроме этого очень щедро и заботливо относилась семья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Нейдгартов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 своим крестьянам. Обширной библиотекой в усадебном доме мог воспользоваться любой желающий, стремление простых жителей к самообразованию всячески поощрялось. Хозяйство в усадьбе считалось образцовым.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свидетельствам современников, хозяин Отрадного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большим хлебосолом, в доме Алексея Борисовича подолгу гостили многочисленные родственники и местные помещики со своими семьями. Частым гостем здесь был и Петр Аркадьевич Столыпин, который наведывался сюда обычно летом. Происходило это еще и потому, что он являлся владельцем усадьбы в соседнем селе Анненково, которое получила в качестве приданного его супруга, родная сестра Алексея Борисовича.</a:t>
            </a:r>
          </a:p>
        </p:txBody>
      </p:sp>
    </p:spTree>
    <p:extLst>
      <p:ext uri="{BB962C8B-B14F-4D97-AF65-F5344CB8AC3E}">
        <p14:creationId xmlns:p14="http://schemas.microsoft.com/office/powerpoint/2010/main" val="411957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175307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течение двенадцати лет Алексей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Нейдгарт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фактически безвыездно проживет в Отрадном, всецело посвятив себя воспитанию детей, хозяйственной и общественно-политической деятельности. Кроме главного дома и флигеля для прислуги, в усадебный комплекс Отрадного также входили: скотный двор, сыроварня, две конюшни (одна для породистых рысаков, другая для рабочих тяжеловозов), псарня, прачечная. Вокруг дома был обустроен регулярный парк, пруд и фруктовый сад.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04664"/>
            <a:ext cx="2926078" cy="19442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89510"/>
            <a:ext cx="3096344" cy="194421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834" y="2362069"/>
            <a:ext cx="3060340" cy="181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019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439248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11 ноября 1888 года у Алексея Борисовича и Любови Николаевны родилась старшая дочь Елизавета. На территории имения храма не было, и владельцы усадьбы молились в небольшой домовой церкви, расположенной в восточной части особняка, рядом с которым стояла небольшая деревянная звонница. Поэтому крещение первого младенца в семье было совершено в приходской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Спасо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-Преображенской церкви села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Пилекшево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рядом с имением. По просьбе Алексея Борисовича в парке специально прорубили просеку, чтобы из окна его кабинета был виден этот храм, расположенный на противоположном от усадьбы холме, за рекой Пьяной.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235280"/>
            <a:ext cx="390144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21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2076" y="4581128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29 августа 1890 года Алексей Борисович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Нейдгарт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согласно реформе Императора Александра III, вводившей институт правительственных чиновников, как крупный землевладелец был назначен участковым земским начальником 3-го участка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Княгининского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уезда. В обязанности входила всесторонняя опека местных крестьян.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972" y="332656"/>
            <a:ext cx="7181056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301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71600" y="5229200"/>
            <a:ext cx="7632848" cy="804862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Нейдгардтов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собственном имении Отрада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Княгининском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уезде Нижегородской губернии. Слева направо сидят Мария Александровна, Борис Александрович, Анна; стоят Ольга, Алексей и Дмитрий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" r="777"/>
          <a:stretch>
            <a:fillRect/>
          </a:stretch>
        </p:blipFill>
        <p:spPr bwMode="auto">
          <a:xfrm>
            <a:off x="1403648" y="404664"/>
            <a:ext cx="6347256" cy="4760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24331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751</Words>
  <Application>Microsoft Office PowerPoint</Application>
  <PresentationFormat>Экран (4:3)</PresentationFormat>
  <Paragraphs>27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«Нравственно-патриотическое воспитание»   «Жизнь Алексея Борисовича Нейдгарта в селе Отрадное 19 век»</vt:lpstr>
      <vt:lpstr>Презентация PowerPoint</vt:lpstr>
      <vt:lpstr>Введение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Последний год жизни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«МАТЕМАТИЧЕСКИЕ ЗАДАЧИ      С КУЛЬТУРНО-ИСТОРИЧЕСКИМ СОДЕРЖАНИЕМ»   «Алексей Борисович Нейдгарт жизнь в селе Отрадное 19 век в математических задачах»</dc:title>
  <dc:creator>ADMIN</dc:creator>
  <cp:lastModifiedBy>ADMIN</cp:lastModifiedBy>
  <cp:revision>46</cp:revision>
  <dcterms:created xsi:type="dcterms:W3CDTF">2023-11-24T19:57:34Z</dcterms:created>
  <dcterms:modified xsi:type="dcterms:W3CDTF">2024-10-29T11:32:55Z</dcterms:modified>
</cp:coreProperties>
</file>