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89" r:id="rId4"/>
    <p:sldId id="265" r:id="rId5"/>
    <p:sldId id="266" r:id="rId6"/>
    <p:sldId id="259" r:id="rId7"/>
    <p:sldId id="291" r:id="rId8"/>
    <p:sldId id="293" r:id="rId9"/>
    <p:sldId id="292" r:id="rId10"/>
    <p:sldId id="295" r:id="rId11"/>
    <p:sldId id="296" r:id="rId12"/>
    <p:sldId id="256" r:id="rId13"/>
    <p:sldId id="297" r:id="rId14"/>
    <p:sldId id="298" r:id="rId15"/>
    <p:sldId id="299" r:id="rId16"/>
    <p:sldId id="290" r:id="rId17"/>
    <p:sldId id="300" r:id="rId18"/>
    <p:sldId id="301" r:id="rId19"/>
    <p:sldId id="302" r:id="rId20"/>
    <p:sldId id="303" r:id="rId21"/>
    <p:sldId id="304" r:id="rId22"/>
    <p:sldId id="277" r:id="rId23"/>
    <p:sldId id="282" r:id="rId24"/>
    <p:sldId id="283" r:id="rId25"/>
    <p:sldId id="28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898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71730-EA09-4B1F-9E71-DBE167E5C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D7B7FA-5E8D-495C-90C2-F6CBC136FA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14EB92-DBD5-4E72-AEC3-05AD94F3B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582969-6E73-487A-9502-09E08B115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380C56-CE8D-4E0B-A4FB-3DA1F51D3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1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222606-E228-4092-9F4C-E4E566268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DC0430-CBF1-4693-9FA9-BC7CD2737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0119DB-2A4F-4D31-AC97-D030EC397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0C60A7-BCE4-4BA0-B687-0B16B2813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6AB09B-EAA4-4708-A5F8-55239A02E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124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D6A58EE-EE7A-4298-8BE6-4549621AEB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C9E5993-90E3-4FAF-8123-213BD9B047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73F883-1733-4612-922A-811260913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617520-3E12-464B-8B47-DBD0853A1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8850C5-8CCE-416D-AA01-EF2DCEB80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827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099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032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549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30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53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6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90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F12016-685D-4F11-A1CB-03EE4CE16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F43B92-990A-4848-BED5-F3FD2B638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C748A7-A216-49A1-9E5B-A41F50C4F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B75600-5CE1-4888-A864-2CF10B0BC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2E43F8-4FA1-43C4-AF68-1109A8452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577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57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038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436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18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0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2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63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16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11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24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B4628A-EFCE-4DB7-BF1B-B922F1E29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55ECD1-CCA4-483C-9D0B-1D3FDC788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F53A55-8E6B-4015-9370-715D33AD0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347D05-BA56-4B72-994C-9B7D19C46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B90A54-3279-43F5-B8BA-76FFD926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651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5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54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2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56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87EFD-805A-4781-ACFB-4424E9571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B53ABB-684F-44C0-BB0B-CD277470E9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AE0CD4-B511-4E43-981A-3973BEC0FE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D94D9E-4269-4FF5-911E-61BAD577B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C5940A-9D54-4087-B7AD-622952364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D83F19-F4E9-47DC-B58C-67ACF8FE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56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A7DF32-0B6C-48E6-90CF-7DB0BB35C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2B25B7-8394-4DF7-AA5B-B46B7BA412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06D5EB-551D-42C4-B40E-4C3B8F3558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34194E-DFB8-46E9-AA0B-6FFAFEDE7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BFE53A8-A0CC-4051-A4D7-3D95CAC0AC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A727332-61DC-49FD-A11A-B748A9492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7489131-5869-4C37-933B-EFDD7CB63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9BE7D3D-4419-49AE-A2E0-3C23A3F00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720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6B17B-1DBC-45C3-9902-28EA1A6E1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5050492-3E9C-4548-9F4E-2ADE80087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A6C9016-F035-4C63-8BD4-D51F846C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C16BBD5-8415-40CE-8D60-5F5BDC2C0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27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E976DBA-966D-4718-9DCF-6B14AE386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87C4FB0-5800-46F9-B2C8-4C1A48D0A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6F00D6-1334-411A-B480-9DCD02429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211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4E8A22-A088-4A55-B7C9-23E0C0B5C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DD5501-2101-4EE8-8A05-FF731B76CC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A5C8CC-6E02-4F26-A591-C0E977E914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47DD1F-C161-437C-AAC2-93DF1FE46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020E00-4E58-4E80-83EB-A1077C102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39CFA9F-6AB8-4290-A598-D57576869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79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B613AA-5808-48B5-BF59-7A7ECC25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8DEC245-66FF-46DA-80CF-EF6EF1BBF4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89322A-B580-4510-B9C7-31E330B957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45AE2B-C1CD-4E0D-AA67-72487C8C2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23429A-06AE-4B76-8B15-CD34932B8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B8C73E-4271-48EF-A438-8CDF4A4E4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721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C1C226-243F-4A8A-8D23-123A5058B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3BD698-D3D8-44A9-92FB-24AA6D055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29BE09-6CB3-4D30-885B-DF77F0C75A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D6858-7B85-4B1A-9B11-9DB3EDADD64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F482D9-6C45-4DD8-A676-53E0983AFA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7338B6-6940-42DE-BC36-229D6162A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2D93A-A2F5-46BC-AD82-7BB32EC878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2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45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80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73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F22672-8EA0-4D37-9F74-76F6F582CD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D26327-9B40-4807-9BF7-0E804268F1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1BE0A74-A0D4-4682-BF89-F00233B31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4949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10752284-7B3F-45B9-9262-8C9EC4D18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52401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18DED7F0-5A2B-445A-AD47-35377A6F5942}"/>
              </a:ext>
            </a:extLst>
          </p:cNvPr>
          <p:cNvGraphicFramePr>
            <a:graphicFrameLocks noGrp="1"/>
          </p:cNvGraphicFramePr>
          <p:nvPr/>
        </p:nvGraphicFramePr>
        <p:xfrm>
          <a:off x="2133600" y="1044080"/>
          <a:ext cx="8229600" cy="43329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3783178646"/>
                    </a:ext>
                  </a:extLst>
                </a:gridCol>
              </a:tblGrid>
              <a:tr h="1432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Математический диктант.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Продиктуй соседу по парте задание: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1)Число, которое больше 22 в 10 раз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Число, которое меньше 450 в 10 раз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Увеличь число 8 в 100 раз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4) Увеличь число 67 в 10 раз,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5) Уменьши в 100 раз число 700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6)Увеличь в 10 раз число 12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509415892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FF8BC3F-F47A-4AF2-B606-3447C55D1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630" y="4114801"/>
            <a:ext cx="3265373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8AE65B-4E12-451A-BB31-0232CB73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физм">
            <a:hlinkClick r:id="" action="ppaction://media"/>
            <a:extLst>
              <a:ext uri="{FF2B5EF4-FFF2-40B4-BE49-F238E27FC236}">
                <a16:creationId xmlns:a16="http://schemas.microsoft.com/office/drawing/2014/main" id="{1911663B-4248-4F3E-96DD-ADBA0A76F08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4601" y="342024"/>
            <a:ext cx="7696199" cy="5773789"/>
          </a:xfrm>
        </p:spPr>
      </p:pic>
    </p:spTree>
    <p:extLst>
      <p:ext uri="{BB962C8B-B14F-4D97-AF65-F5344CB8AC3E}">
        <p14:creationId xmlns:p14="http://schemas.microsoft.com/office/powerpoint/2010/main" val="349723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6F79C818-2D21-4AC7-B3CB-E7CB47687F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4267200"/>
            <a:ext cx="5023926" cy="287305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71F13-0FBA-4436-A8F8-B241FC6E0F19}"/>
              </a:ext>
            </a:extLst>
          </p:cNvPr>
          <p:cNvSpPr/>
          <p:nvPr/>
        </p:nvSpPr>
        <p:spPr>
          <a:xfrm>
            <a:off x="1981200" y="955974"/>
            <a:ext cx="8229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Решаем задачу</a:t>
            </a:r>
          </a:p>
          <a:p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8 мальчиков посадили в лесу по 10 сосен каждый и ещё 20 елей.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сколько раз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посадили  больше сосен, чем елей?</a:t>
            </a: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2038EC-5AA1-4FB7-9910-BEFECC935217}"/>
              </a:ext>
            </a:extLst>
          </p:cNvPr>
          <p:cNvSpPr/>
          <p:nvPr/>
        </p:nvSpPr>
        <p:spPr>
          <a:xfrm>
            <a:off x="6547926" y="3633630"/>
            <a:ext cx="366287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Измени вопрос задачи, чтобы последним действием при решении было вычитание. Реши новую задачу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0995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6F79C818-2D21-4AC7-B3CB-E7CB47687F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4267200"/>
            <a:ext cx="5023926" cy="287305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71F13-0FBA-4436-A8F8-B241FC6E0F19}"/>
              </a:ext>
            </a:extLst>
          </p:cNvPr>
          <p:cNvSpPr/>
          <p:nvPr/>
        </p:nvSpPr>
        <p:spPr>
          <a:xfrm>
            <a:off x="1981200" y="955974"/>
            <a:ext cx="8229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8 мальчиков посадили в лесу по 10 сосен каждый и ещё 20 елей.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сколько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посадили  больше сосен, чем елей?</a:t>
            </a: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0933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F22672-8EA0-4D37-9F74-76F6F582CD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D26327-9B40-4807-9BF7-0E804268F1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1BE0A74-A0D4-4682-BF89-F00233B31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9069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71F13-0FBA-4436-A8F8-B241FC6E0F19}"/>
              </a:ext>
            </a:extLst>
          </p:cNvPr>
          <p:cNvSpPr/>
          <p:nvPr/>
        </p:nvSpPr>
        <p:spPr>
          <a:xfrm>
            <a:off x="1981200" y="274639"/>
            <a:ext cx="82296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</a:p>
          <a:p>
            <a:pPr algn="ctr"/>
            <a:r>
              <a:rPr lang="en-US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:3=17</a:t>
            </a: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</a:t>
            </a:r>
          </a:p>
          <a:p>
            <a:pPr algn="ctr"/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64:</a:t>
            </a:r>
            <a:r>
              <a:rPr lang="en-US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4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CB0B9A2-F36C-48C0-9C40-6139A1AD7F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5201" y="1805066"/>
            <a:ext cx="4888097" cy="324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01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71F13-0FBA-4436-A8F8-B241FC6E0F19}"/>
              </a:ext>
            </a:extLst>
          </p:cNvPr>
          <p:cNvSpPr/>
          <p:nvPr/>
        </p:nvSpPr>
        <p:spPr>
          <a:xfrm>
            <a:off x="1981200" y="274639"/>
            <a:ext cx="8229600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600:100= 6                     (240+10): 10 = 25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* 10 =  900                 (380 - 80) : 100= 3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400: 10 = 40                    (2 + 34) · 100= 360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40402C0-46F5-4A61-9083-845C32C329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746" y="3075390"/>
            <a:ext cx="4998509" cy="3748882"/>
          </a:xfrm>
        </p:spPr>
      </p:pic>
    </p:spTree>
    <p:extLst>
      <p:ext uri="{BB962C8B-B14F-4D97-AF65-F5344CB8AC3E}">
        <p14:creationId xmlns:p14="http://schemas.microsoft.com/office/powerpoint/2010/main" val="169505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71F13-0FBA-4436-A8F8-B241FC6E0F19}"/>
              </a:ext>
            </a:extLst>
          </p:cNvPr>
          <p:cNvSpPr/>
          <p:nvPr/>
        </p:nvSpPr>
        <p:spPr>
          <a:xfrm>
            <a:off x="1981200" y="274638"/>
            <a:ext cx="82296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Длина цветочной клумбы в парке 30 метров. Ширина в 10 раз меньше.  </a:t>
            </a:r>
          </a:p>
          <a:p>
            <a:pPr algn="ctr"/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периметр и площадь клумбы</a:t>
            </a: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BBF31ED-DB9D-4906-BC63-28786DA12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62250" y="2419350"/>
            <a:ext cx="6667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89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eaLnBrk="1" hangingPunct="1"/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1834D3D-C30A-419A-8ED1-281D78DEFECE}"/>
              </a:ext>
            </a:extLst>
          </p:cNvPr>
          <p:cNvSpPr/>
          <p:nvPr/>
        </p:nvSpPr>
        <p:spPr>
          <a:xfrm>
            <a:off x="4572000" y="274639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171F13-0FBA-4436-A8F8-B241FC6E0F19}"/>
              </a:ext>
            </a:extLst>
          </p:cNvPr>
          <p:cNvSpPr/>
          <p:nvPr/>
        </p:nvSpPr>
        <p:spPr>
          <a:xfrm>
            <a:off x="1981200" y="274638"/>
            <a:ext cx="8229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НЕПОСЕДЫ И ПАВЕЛ ВОЛЯ - «Наш дом – Земля» - Trim">
            <a:hlinkClick r:id="" action="ppaction://media"/>
            <a:extLst>
              <a:ext uri="{FF2B5EF4-FFF2-40B4-BE49-F238E27FC236}">
                <a16:creationId xmlns:a16="http://schemas.microsoft.com/office/drawing/2014/main" id="{398F834A-ED4D-42B1-91A8-A8F68163C57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4376" y="659358"/>
            <a:ext cx="8226425" cy="5436642"/>
          </a:xfrm>
        </p:spPr>
      </p:pic>
    </p:spTree>
    <p:extLst>
      <p:ext uri="{BB962C8B-B14F-4D97-AF65-F5344CB8AC3E}">
        <p14:creationId xmlns:p14="http://schemas.microsoft.com/office/powerpoint/2010/main" val="218335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8FE3C-4904-41BF-8907-65A7D733F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4D4749-3F03-4BBC-A3C1-48E26974E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ДОМАШНЕЕ ЗАДАНИЕ (НА ВЫБОР):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i="1" dirty="0"/>
              <a:t>1</a:t>
            </a:r>
            <a:r>
              <a:rPr lang="ru-RU" b="1" i="1" dirty="0"/>
              <a:t>. Учебник </a:t>
            </a:r>
            <a:r>
              <a:rPr lang="ru-RU" b="1" i="1" dirty="0" err="1"/>
              <a:t>стр</a:t>
            </a:r>
            <a:r>
              <a:rPr lang="ru-RU" b="1" i="1" dirty="0"/>
              <a:t> 47 № 7, Проверь себя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2. Карточка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891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219200" y="110331"/>
            <a:ext cx="9448800" cy="45259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/>
              <a:t>		Продолжите ряд чисел:</a:t>
            </a:r>
          </a:p>
          <a:p>
            <a:r>
              <a:rPr lang="ru-RU" sz="5400" b="1" dirty="0"/>
              <a:t>2, 4, 6, …, ….</a:t>
            </a:r>
          </a:p>
          <a:p>
            <a:r>
              <a:rPr lang="ru-RU" sz="5400" b="1" dirty="0"/>
              <a:t>20, 40, 60,…,… .</a:t>
            </a:r>
          </a:p>
          <a:p>
            <a:r>
              <a:rPr lang="ru-RU" sz="5400" b="1" dirty="0"/>
              <a:t>200, 400, 600…, …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D1F1E5-D5E2-44DE-87A5-0B3E3AE9B4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4121358"/>
            <a:ext cx="3648856" cy="27366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329545" y="1176619"/>
            <a:ext cx="3405014" cy="52604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0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Увеличь в 10 раз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CDE6E67F-F7D5-401A-B488-E2821A0493A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103418" y="2062018"/>
          <a:ext cx="6096000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66247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3516273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52392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8768556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16979629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7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9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15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56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82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731794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209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7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329545" y="1176619"/>
            <a:ext cx="3405014" cy="52604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0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Увеличь в 100 раз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CDE6E67F-F7D5-401A-B488-E2821A0493A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103418" y="2062018"/>
          <a:ext cx="6096000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66247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3516273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52392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8768556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16979629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6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8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32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72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91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731794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209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243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881216" y="1107346"/>
            <a:ext cx="1678912" cy="52604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0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ВЫВОД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3764F64-D389-47F7-851F-A4AFCE018DC2}"/>
              </a:ext>
            </a:extLst>
          </p:cNvPr>
          <p:cNvSpPr/>
          <p:nvPr/>
        </p:nvSpPr>
        <p:spPr>
          <a:xfrm>
            <a:off x="3598830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6000" b="1" dirty="0">
                <a:solidFill>
                  <a:prstClr val="black"/>
                </a:solidFill>
                <a:latin typeface="Calibri" panose="020F0502020204030204"/>
              </a:rPr>
              <a:t>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877617-E2BE-4355-95BC-60A5E2FE8C1E}"/>
              </a:ext>
            </a:extLst>
          </p:cNvPr>
          <p:cNvSpPr/>
          <p:nvPr/>
        </p:nvSpPr>
        <p:spPr>
          <a:xfrm>
            <a:off x="7464614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6000" b="1" dirty="0">
                <a:solidFill>
                  <a:prstClr val="black"/>
                </a:solidFill>
                <a:latin typeface="Calibri" panose="020F0502020204030204"/>
              </a:rPr>
              <a:t>5</a:t>
            </a: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361C1AF1-43FC-416F-BD77-3E123896B8C1}"/>
              </a:ext>
            </a:extLst>
          </p:cNvPr>
          <p:cNvSpPr/>
          <p:nvPr/>
        </p:nvSpPr>
        <p:spPr>
          <a:xfrm>
            <a:off x="6360760" y="2593831"/>
            <a:ext cx="1163305" cy="616527"/>
          </a:xfrm>
          <a:prstGeom prst="mathEqua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D81D55-8FAE-4FBB-B857-259721763925}"/>
              </a:ext>
            </a:extLst>
          </p:cNvPr>
          <p:cNvSpPr/>
          <p:nvPr/>
        </p:nvSpPr>
        <p:spPr>
          <a:xfrm>
            <a:off x="4436045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6000" b="1" dirty="0">
                <a:solidFill>
                  <a:prstClr val="black"/>
                </a:solidFill>
                <a:latin typeface="Calibri" panose="020F0502020204030204"/>
              </a:rPr>
              <a:t>0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3A780C3-BC7D-4B00-B3BE-7FA7BDD609A1}"/>
              </a:ext>
            </a:extLst>
          </p:cNvPr>
          <p:cNvSpPr/>
          <p:nvPr/>
        </p:nvSpPr>
        <p:spPr>
          <a:xfrm>
            <a:off x="5273259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6000" b="1" dirty="0">
                <a:solidFill>
                  <a:prstClr val="black"/>
                </a:solidFill>
                <a:latin typeface="Calibri" panose="020F0502020204030204"/>
              </a:rPr>
              <a:t>0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A4A8B9C-3615-4B5B-9621-611428C6B4C1}"/>
              </a:ext>
            </a:extLst>
          </p:cNvPr>
          <p:cNvSpPr/>
          <p:nvPr/>
        </p:nvSpPr>
        <p:spPr>
          <a:xfrm>
            <a:off x="2087516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6000" b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6095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ldTgt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ldTgt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ldTgt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329545" y="1176619"/>
            <a:ext cx="3405014" cy="52604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ru-RU" sz="3000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Уменьши в 100 раз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CDE6E67F-F7D5-401A-B488-E2821A0493A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103418" y="2062018"/>
          <a:ext cx="6096000" cy="123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266247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3516273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952392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88768556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16979629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500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900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1200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3600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800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731794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209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88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41FEC8-326D-4112-8EEC-EBD51B0334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2, 4, 6, 8,10.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20, 40, 60, 80,100.</a:t>
            </a:r>
          </a:p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200, 400, 600, 800, 1000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524000" y="1524000"/>
            <a:ext cx="9144000" cy="4525962"/>
          </a:xfrm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ru-RU" sz="7200" b="1" dirty="0">
                <a:latin typeface="Arial" charset="0"/>
                <a:cs typeface="Arial" charset="0"/>
              </a:rPr>
              <a:t>			Тема урока:</a:t>
            </a:r>
          </a:p>
          <a:p>
            <a:pPr algn="ctr">
              <a:buFont typeface="Arial" charset="0"/>
              <a:buNone/>
            </a:pPr>
            <a:r>
              <a:rPr lang="ru-RU" sz="4800" b="1" dirty="0">
                <a:latin typeface="Arial" charset="0"/>
                <a:cs typeface="Arial" charset="0"/>
              </a:rPr>
              <a:t> </a:t>
            </a:r>
            <a:r>
              <a:rPr lang="ru-RU" sz="5400" b="1" dirty="0">
                <a:latin typeface="Arial" charset="0"/>
                <a:cs typeface="Arial" charset="0"/>
              </a:rPr>
              <a:t>«</a:t>
            </a:r>
            <a:r>
              <a:rPr lang="ru-RU" sz="5400" b="1" dirty="0"/>
              <a:t>Увеличение (уменьшение) числа в 10, в 100 раз»</a:t>
            </a:r>
            <a:endParaRPr lang="ru-RU" sz="4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F22672-8EA0-4D37-9F74-76F6F582CD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D26327-9B40-4807-9BF7-0E804268F1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1BE0A74-A0D4-4682-BF89-F00233B317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0626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2525793" y="2473901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3764F64-D389-47F7-851F-A4AFCE018DC2}"/>
              </a:ext>
            </a:extLst>
          </p:cNvPr>
          <p:cNvSpPr/>
          <p:nvPr/>
        </p:nvSpPr>
        <p:spPr>
          <a:xfrm>
            <a:off x="4436045" y="2473901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877617-E2BE-4355-95BC-60A5E2FE8C1E}"/>
              </a:ext>
            </a:extLst>
          </p:cNvPr>
          <p:cNvSpPr/>
          <p:nvPr/>
        </p:nvSpPr>
        <p:spPr>
          <a:xfrm>
            <a:off x="7464614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2" name="Знак умножения 1">
            <a:extLst>
              <a:ext uri="{FF2B5EF4-FFF2-40B4-BE49-F238E27FC236}">
                <a16:creationId xmlns:a16="http://schemas.microsoft.com/office/drawing/2014/main" id="{DD996BF0-0979-44E8-85E2-8AD86B7FE53C}"/>
              </a:ext>
            </a:extLst>
          </p:cNvPr>
          <p:cNvSpPr/>
          <p:nvPr/>
        </p:nvSpPr>
        <p:spPr>
          <a:xfrm>
            <a:off x="3782524" y="2593831"/>
            <a:ext cx="586307" cy="587087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361C1AF1-43FC-416F-BD77-3E123896B8C1}"/>
              </a:ext>
            </a:extLst>
          </p:cNvPr>
          <p:cNvSpPr/>
          <p:nvPr/>
        </p:nvSpPr>
        <p:spPr>
          <a:xfrm>
            <a:off x="6360760" y="2593831"/>
            <a:ext cx="1163305" cy="616527"/>
          </a:xfrm>
          <a:prstGeom prst="mathEqua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D81D55-8FAE-4FBB-B857-259721763925}"/>
              </a:ext>
            </a:extLst>
          </p:cNvPr>
          <p:cNvSpPr/>
          <p:nvPr/>
        </p:nvSpPr>
        <p:spPr>
          <a:xfrm>
            <a:off x="5267318" y="2473901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F3C4ACAF-BD55-42B0-A48D-2F9A3879F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265" y="2427121"/>
            <a:ext cx="1497176" cy="117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77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93 -0.07801 L 0.01093 -0.07777 C 0.01263 -0.08518 0.0138 -0.09305 0.01601 -0.09907 C 0.01836 -0.10578 0.02109 -0.11134 0.02382 -0.11643 C 0.03685 -0.14051 0.03867 -0.14213 0.05429 -0.15671 C 0.07317 -0.1743 0.07461 -0.17477 0.09427 -0.18449 C 0.10052 -0.18773 0.1069 -0.19143 0.11341 -0.19305 C 0.12695 -0.19699 0.14062 -0.19861 0.15416 -0.20139 L 0.17317 -0.20555 C 0.18867 -0.2037 0.20403 -0.20277 0.21927 -0.19953 C 0.22317 -0.19861 0.22682 -0.1956 0.2306 -0.19305 C 0.23984 -0.18657 0.24935 -0.17986 0.25833 -0.17176 C 0.26302 -0.16759 0.26757 -0.16296 0.27226 -0.15879 C 0.28034 -0.15231 0.28932 -0.15092 0.29661 -0.13981 C 0.30182 -0.13171 0.30364 -0.12986 0.30781 -0.1206 C 0.30911 -0.11782 0.31041 -0.11504 0.31146 -0.1118 C 0.31328 -0.10532 0.31445 -0.09722 0.31653 -0.09074 C 0.31784 -0.08703 0.31914 -0.08426 0.32005 -0.07986 C 0.32174 -0.07176 0.32291 -0.06296 0.32448 -0.05463 C 0.325 -0.05092 0.32552 -0.04745 0.32617 -0.04375 C 0.32669 -0.04027 0.32682 -0.03611 0.32786 -0.0331 C 0.33073 -0.02615 0.33047 -0.02986 0.33047 -0.02453 L 0.33047 -0.02222 " pathEditMode="relative" rAng="0" ptsTypes="AAAAAAAAAAAAAAAAAAAAAAA">
                                      <p:cBhvr>
                                        <p:cTn id="11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-3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1839993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3764F64-D389-47F7-851F-A4AFCE018DC2}"/>
              </a:ext>
            </a:extLst>
          </p:cNvPr>
          <p:cNvSpPr/>
          <p:nvPr/>
        </p:nvSpPr>
        <p:spPr>
          <a:xfrm>
            <a:off x="3598830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877617-E2BE-4355-95BC-60A5E2FE8C1E}"/>
              </a:ext>
            </a:extLst>
          </p:cNvPr>
          <p:cNvSpPr/>
          <p:nvPr/>
        </p:nvSpPr>
        <p:spPr>
          <a:xfrm>
            <a:off x="7464614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2" name="Знак умножения 1">
            <a:extLst>
              <a:ext uri="{FF2B5EF4-FFF2-40B4-BE49-F238E27FC236}">
                <a16:creationId xmlns:a16="http://schemas.microsoft.com/office/drawing/2014/main" id="{DD996BF0-0979-44E8-85E2-8AD86B7FE53C}"/>
              </a:ext>
            </a:extLst>
          </p:cNvPr>
          <p:cNvSpPr/>
          <p:nvPr/>
        </p:nvSpPr>
        <p:spPr>
          <a:xfrm>
            <a:off x="2868566" y="2608551"/>
            <a:ext cx="586307" cy="587087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361C1AF1-43FC-416F-BD77-3E123896B8C1}"/>
              </a:ext>
            </a:extLst>
          </p:cNvPr>
          <p:cNvSpPr/>
          <p:nvPr/>
        </p:nvSpPr>
        <p:spPr>
          <a:xfrm>
            <a:off x="6360760" y="2593831"/>
            <a:ext cx="1163305" cy="616527"/>
          </a:xfrm>
          <a:prstGeom prst="mathEqua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D81D55-8FAE-4FBB-B857-259721763925}"/>
              </a:ext>
            </a:extLst>
          </p:cNvPr>
          <p:cNvSpPr/>
          <p:nvPr/>
        </p:nvSpPr>
        <p:spPr>
          <a:xfrm>
            <a:off x="4436045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3A780C3-BC7D-4B00-B3BE-7FA7BDD609A1}"/>
              </a:ext>
            </a:extLst>
          </p:cNvPr>
          <p:cNvSpPr/>
          <p:nvPr/>
        </p:nvSpPr>
        <p:spPr>
          <a:xfrm>
            <a:off x="5273259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F3C4ACAF-BD55-42B0-A48D-2F9A3879F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150" y="2488621"/>
            <a:ext cx="1497176" cy="117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ABBB4F9F-92AC-45AE-AD09-3F20063BB0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84" y="2488622"/>
            <a:ext cx="1497176" cy="117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28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1 -0.03681 L 0.00391 -0.03658 C 0.01016 -0.0419 0.01615 -0.04746 0.02266 -0.05185 C 0.03203 -0.05833 0.06315 -0.07408 0.07122 -0.07755 C 0.10625 -0.09306 0.11927 -0.09977 0.14961 -0.10648 C 0.16758 -0.11042 0.18281 -0.11065 0.20156 -0.1125 L 0.21771 -0.11389 L 0.35326 -0.1125 C 0.35729 -0.11227 0.3612 -0.11019 0.36523 -0.10949 C 0.36862 -0.1088 0.37201 -0.10857 0.37539 -0.10787 C 0.378 -0.10648 0.3806 -0.10533 0.38307 -0.10347 C 0.38464 -0.10232 0.38607 -0.10046 0.38737 -0.09884 C 0.39375 -0.09097 0.39492 -0.08588 0.40104 -0.07315 C 0.40247 -0.07014 0.40443 -0.06759 0.40521 -0.06412 C 0.40833 -0.05139 0.40625 -0.05602 0.41042 -0.04884 C 0.41185 -0.04097 0.41198 -0.03958 0.4138 -0.03218 C 0.41406 -0.03125 0.41432 -0.03009 0.41471 -0.02917 L 0.41471 -0.02755 " pathEditMode="relative" rAng="0" ptsTypes="AAAAAAAAAAAAAAAAAA">
                                      <p:cBhvr>
                                        <p:cTn id="11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4" y="-340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12 -0.03357 L 0.00912 -0.03333 C 0.01276 -0.03958 0.01589 -0.04676 0.02019 -0.05185 C 0.02865 -0.06158 0.05 -0.07454 0.05847 -0.07894 C 0.07982 -0.09028 0.09597 -0.09468 0.11901 -0.09861 C 0.15964 -0.10579 0.14167 -0.10301 0.17266 -0.10764 L 0.33803 -0.10463 C 0.34128 -0.10463 0.34441 -0.10278 0.3474 -0.10162 C 0.35026 -0.1007 0.35313 -0.1 0.35599 -0.09861 C 0.3586 -0.09746 0.36107 -0.09583 0.36368 -0.09421 C 0.36914 -0.09074 0.37227 -0.08866 0.37735 -0.08357 C 0.37904 -0.08171 0.3806 -0.0794 0.38243 -0.07755 C 0.38581 -0.07384 0.39258 -0.0669 0.39258 -0.06667 C 0.39349 -0.06482 0.39414 -0.0625 0.39519 -0.06088 C 0.4017 -0.04931 0.39584 -0.06366 0.40118 -0.05023 C 0.40235 -0.04722 0.40456 -0.04121 0.40456 -0.04097 C 0.40678 -0.02199 0.40625 -0.03125 0.40625 -0.01389 L 0.40625 -0.01227 " pathEditMode="relative" rAng="0" ptsTypes="AAAAAAAAAAAAAAAA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57" y="-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2785204" y="2466389"/>
            <a:ext cx="1235971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50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3764F64-D389-47F7-851F-A4AFCE018DC2}"/>
              </a:ext>
            </a:extLst>
          </p:cNvPr>
          <p:cNvSpPr/>
          <p:nvPr/>
        </p:nvSpPr>
        <p:spPr>
          <a:xfrm>
            <a:off x="5135904" y="2505095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877617-E2BE-4355-95BC-60A5E2FE8C1E}"/>
              </a:ext>
            </a:extLst>
          </p:cNvPr>
          <p:cNvSpPr/>
          <p:nvPr/>
        </p:nvSpPr>
        <p:spPr>
          <a:xfrm>
            <a:off x="8376417" y="2488622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361C1AF1-43FC-416F-BD77-3E123896B8C1}"/>
              </a:ext>
            </a:extLst>
          </p:cNvPr>
          <p:cNvSpPr/>
          <p:nvPr/>
        </p:nvSpPr>
        <p:spPr>
          <a:xfrm>
            <a:off x="6989122" y="2593831"/>
            <a:ext cx="1163305" cy="616527"/>
          </a:xfrm>
          <a:prstGeom prst="mathEqua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D81D55-8FAE-4FBB-B857-259721763925}"/>
              </a:ext>
            </a:extLst>
          </p:cNvPr>
          <p:cNvSpPr/>
          <p:nvPr/>
        </p:nvSpPr>
        <p:spPr>
          <a:xfrm>
            <a:off x="5968312" y="2505095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F3C4ACAF-BD55-42B0-A48D-2F9A3879F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823" y="2456370"/>
            <a:ext cx="1497176" cy="117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FF17F239-745F-40E8-829B-DF6A563CD737}"/>
              </a:ext>
            </a:extLst>
          </p:cNvPr>
          <p:cNvSpPr/>
          <p:nvPr/>
        </p:nvSpPr>
        <p:spPr>
          <a:xfrm>
            <a:off x="4408383" y="2511630"/>
            <a:ext cx="271643" cy="22600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7E9B0642-F7EB-4D91-A8A3-1B1B8BEA7FCC}"/>
              </a:ext>
            </a:extLst>
          </p:cNvPr>
          <p:cNvSpPr/>
          <p:nvPr/>
        </p:nvSpPr>
        <p:spPr>
          <a:xfrm>
            <a:off x="4408383" y="2984355"/>
            <a:ext cx="271643" cy="22600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B6D3AFF6-3FD6-45EA-8913-EB867BA387EA}"/>
              </a:ext>
            </a:extLst>
          </p:cNvPr>
          <p:cNvCxnSpPr>
            <a:cxnSpLocks/>
          </p:cNvCxnSpPr>
          <p:nvPr/>
        </p:nvCxnSpPr>
        <p:spPr>
          <a:xfrm>
            <a:off x="3182437" y="2218240"/>
            <a:ext cx="905506" cy="132137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26AE0E7-F4A4-4C9E-A1D6-034B964114AD}"/>
              </a:ext>
            </a:extLst>
          </p:cNvPr>
          <p:cNvCxnSpPr>
            <a:cxnSpLocks/>
          </p:cNvCxnSpPr>
          <p:nvPr/>
        </p:nvCxnSpPr>
        <p:spPr>
          <a:xfrm>
            <a:off x="6010677" y="2356692"/>
            <a:ext cx="1103417" cy="12553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46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2295526" y="2466389"/>
            <a:ext cx="1725649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500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3764F64-D389-47F7-851F-A4AFCE018DC2}"/>
              </a:ext>
            </a:extLst>
          </p:cNvPr>
          <p:cNvSpPr/>
          <p:nvPr/>
        </p:nvSpPr>
        <p:spPr>
          <a:xfrm>
            <a:off x="5135904" y="2505095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1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F877617-E2BE-4355-95BC-60A5E2FE8C1E}"/>
              </a:ext>
            </a:extLst>
          </p:cNvPr>
          <p:cNvSpPr/>
          <p:nvPr/>
        </p:nvSpPr>
        <p:spPr>
          <a:xfrm>
            <a:off x="8913318" y="2519423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" name="Равно 2">
            <a:extLst>
              <a:ext uri="{FF2B5EF4-FFF2-40B4-BE49-F238E27FC236}">
                <a16:creationId xmlns:a16="http://schemas.microsoft.com/office/drawing/2014/main" id="{361C1AF1-43FC-416F-BD77-3E123896B8C1}"/>
              </a:ext>
            </a:extLst>
          </p:cNvPr>
          <p:cNvSpPr/>
          <p:nvPr/>
        </p:nvSpPr>
        <p:spPr>
          <a:xfrm>
            <a:off x="7715108" y="2624632"/>
            <a:ext cx="1163305" cy="616527"/>
          </a:xfrm>
          <a:prstGeom prst="mathEqual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7D81D55-8FAE-4FBB-B857-259721763925}"/>
              </a:ext>
            </a:extLst>
          </p:cNvPr>
          <p:cNvSpPr/>
          <p:nvPr/>
        </p:nvSpPr>
        <p:spPr>
          <a:xfrm>
            <a:off x="5968312" y="2505095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FF17F239-745F-40E8-829B-DF6A563CD737}"/>
              </a:ext>
            </a:extLst>
          </p:cNvPr>
          <p:cNvSpPr/>
          <p:nvPr/>
        </p:nvSpPr>
        <p:spPr>
          <a:xfrm>
            <a:off x="4408383" y="2511630"/>
            <a:ext cx="271643" cy="22600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7E9B0642-F7EB-4D91-A8A3-1B1B8BEA7FCC}"/>
              </a:ext>
            </a:extLst>
          </p:cNvPr>
          <p:cNvSpPr/>
          <p:nvPr/>
        </p:nvSpPr>
        <p:spPr>
          <a:xfrm>
            <a:off x="4408383" y="2984355"/>
            <a:ext cx="271643" cy="22600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B6D3AFF6-3FD6-45EA-8913-EB867BA387EA}"/>
              </a:ext>
            </a:extLst>
          </p:cNvPr>
          <p:cNvCxnSpPr>
            <a:cxnSpLocks/>
          </p:cNvCxnSpPr>
          <p:nvPr/>
        </p:nvCxnSpPr>
        <p:spPr>
          <a:xfrm>
            <a:off x="2863046" y="2558674"/>
            <a:ext cx="1175732" cy="7197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EB10E7B-F2F2-409B-9841-1E7302910679}"/>
              </a:ext>
            </a:extLst>
          </p:cNvPr>
          <p:cNvSpPr/>
          <p:nvPr/>
        </p:nvSpPr>
        <p:spPr>
          <a:xfrm>
            <a:off x="6799585" y="2509271"/>
            <a:ext cx="831273" cy="8269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F3C4ACAF-BD55-42B0-A48D-2F9A3879F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013" y="2474889"/>
            <a:ext cx="1497176" cy="117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>
            <a:extLst>
              <a:ext uri="{FF2B5EF4-FFF2-40B4-BE49-F238E27FC236}">
                <a16:creationId xmlns:a16="http://schemas.microsoft.com/office/drawing/2014/main" id="{55D2FC51-95F6-4CB8-9742-075B05ABF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146" y="2456370"/>
            <a:ext cx="1497176" cy="117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926AE0E7-F4A4-4C9E-A1D6-034B964114AD}"/>
              </a:ext>
            </a:extLst>
          </p:cNvPr>
          <p:cNvCxnSpPr>
            <a:cxnSpLocks/>
          </p:cNvCxnSpPr>
          <p:nvPr/>
        </p:nvCxnSpPr>
        <p:spPr>
          <a:xfrm>
            <a:off x="6085210" y="2415100"/>
            <a:ext cx="1705364" cy="11066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227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309</Words>
  <Application>Microsoft Office PowerPoint</Application>
  <PresentationFormat>Широкоэкранный</PresentationFormat>
  <Paragraphs>111</Paragraphs>
  <Slides>23</Slides>
  <Notes>0</Notes>
  <HiddenSlides>1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Office Theme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</vt:lpstr>
      <vt:lpstr>Презентация PowerPoint</vt:lpstr>
      <vt:lpstr>      </vt:lpstr>
      <vt:lpstr>      </vt:lpstr>
      <vt:lpstr>Презентация PowerPoint</vt:lpstr>
      <vt:lpstr>      </vt:lpstr>
      <vt:lpstr>  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 Свиридова</dc:creator>
  <cp:lastModifiedBy>Инна Свиридова</cp:lastModifiedBy>
  <cp:revision>1</cp:revision>
  <dcterms:created xsi:type="dcterms:W3CDTF">2024-03-18T21:45:59Z</dcterms:created>
  <dcterms:modified xsi:type="dcterms:W3CDTF">2024-03-18T21:50:11Z</dcterms:modified>
</cp:coreProperties>
</file>