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3" r:id="rId8"/>
    <p:sldId id="262" r:id="rId9"/>
    <p:sldId id="260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Анкета для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116328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9. Есть ли у тебя друзья в классе?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У меня много друзей в классе.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У меня мало друзей в классе.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У меня нет друзей в классе.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36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10. Как ты относишься к своим одноклассникам?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Мне нравятся мои одноклассники.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Мне не очень нравятся мои одноклассники.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Мне не нравятся мои одноклассники.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612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1. Как ты чувствуешь себя в школе?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Мне в школе нравится.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Мне в школе не очень нравится.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Мне в школе не нравится.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682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/>
                <a:ea typeface="Times New Roman"/>
                <a:cs typeface="Times New Roman"/>
              </a:rPr>
              <a:t>2. С каким настроением ты идешь утром в школу? </a:t>
            </a:r>
            <a:endParaRPr lang="ru-RU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С хорошим настроением.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Бывает по-разному.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Чаще хочется остаться дома.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367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3. Если бы тебе сказали, что завтра в школу необязательно приходить всем ученикам, как бы ты поступил? 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Пошел бы в школу.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Не знаю.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 Остался бы дома.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547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/>
                <a:ea typeface="Times New Roman"/>
                <a:cs typeface="Times New Roman"/>
              </a:rPr>
              <a:t>4. Как ты относишься к тому, что у вас отменяют уроки? </a:t>
            </a:r>
            <a:endParaRPr lang="ru-RU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Мне не нравится, когда отменяют уроки.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Бывает по-разному.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Мне нравится, когда отменяют уроки.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08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5. Как ты относишься к домашним заданиям?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Я хотел бы, чтобы домашние задания были.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Не знаю, затрудняюсь ответить.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Я хотел бы, чтобы домашних заданий не было.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409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6. Хотел бы ты, чтобы в школе были одни перемены?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Нет, не хотел бы.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Не знаю.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Да, я хотел бы, чтобы в школе были одни перемены.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054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7. Рассказываешь ли ты о школе своим родителям или друзьям?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Рассказываю часто.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Рассказываю редко.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Вообще не рассказываю.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44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8. Как ты относишься к своему классному руководителю? 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Мне нравится наш классный руководитель.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Не знаю, затрудняюсь ответить. 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3) Я хотел бы, чтобы у нас был другой классный руководитель.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491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0</TotalTime>
  <Words>368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Анкета для школьников</vt:lpstr>
      <vt:lpstr>1. Как ты чувствуешь себя в школе?  </vt:lpstr>
      <vt:lpstr>2. С каким настроением ты идешь утром в школу? </vt:lpstr>
      <vt:lpstr>3. Если бы тебе сказали, что завтра в школу необязательно приходить всем ученикам, как бы ты поступил? </vt:lpstr>
      <vt:lpstr>4. Как ты относишься к тому, что у вас отменяют уроки? </vt:lpstr>
      <vt:lpstr>5. Как ты относишься к домашним заданиям?  </vt:lpstr>
      <vt:lpstr>6. Хотел бы ты, чтобы в школе были одни перемены?  </vt:lpstr>
      <vt:lpstr>7. Рассказываешь ли ты о школе своим родителям или друзьям?  </vt:lpstr>
      <vt:lpstr>8. Как ты относишься к своему классному руководителю?  </vt:lpstr>
      <vt:lpstr>9. Есть ли у тебя друзья в классе?  </vt:lpstr>
      <vt:lpstr>10. Как ты относишься к своим одноклассникам?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Анкета для школьников</dc:title>
  <cp:lastModifiedBy>СШ г.Северо-Курильск</cp:lastModifiedBy>
  <cp:revision>2</cp:revision>
  <dcterms:modified xsi:type="dcterms:W3CDTF">2020-09-24T07:35:46Z</dcterms:modified>
</cp:coreProperties>
</file>