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0"/>
  </p:notes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4" r:id="rId12"/>
    <p:sldId id="265" r:id="rId13"/>
    <p:sldId id="267" r:id="rId14"/>
    <p:sldId id="268" r:id="rId15"/>
    <p:sldId id="269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EAE37-6C0D-4163-A724-5D7AB0B8A560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FD434-5271-4576-BF2B-FA83272D2C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379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8747B-A937-4D3F-AB3D-9058A3C2431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100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4405" y="860613"/>
            <a:ext cx="10295068" cy="2076226"/>
          </a:xfrm>
        </p:spPr>
        <p:txBody>
          <a:bodyPr>
            <a:normAutofit fontScale="90000"/>
          </a:bodyPr>
          <a:lstStyle/>
          <a:p>
            <a:r>
              <a:rPr lang="ru-RU" sz="67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Красота души </a:t>
            </a:r>
            <a:r>
              <a:rPr lang="ru-RU" sz="67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человеческой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Урок-размышление по рассказу 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А.И. Солженицына "Матренин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двор»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3259567"/>
            <a:ext cx="8915399" cy="2644095"/>
          </a:xfrm>
        </p:spPr>
        <p:txBody>
          <a:bodyPr>
            <a:normAutofit/>
          </a:bodyPr>
          <a:lstStyle/>
          <a:p>
            <a:pPr algn="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 людей лица всегда хороши, </a:t>
            </a:r>
          </a:p>
          <a:p>
            <a:pPr algn="r"/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что в ладах с совестью своей.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                                                                                                          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А.И.Солженицын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7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8196" name="Picture 6" descr="DSC017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412" y="1124754"/>
            <a:ext cx="3403600" cy="4470400"/>
          </a:xfrm>
          <a:prstGeom prst="rect">
            <a:avLst/>
          </a:prstGeom>
          <a:noFill/>
          <a:ln w="57150">
            <a:solidFill>
              <a:srgbClr val="60062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981200" y="1600201"/>
            <a:ext cx="4038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600" kern="0" dirty="0">
                <a:solidFill>
                  <a:srgbClr val="600620"/>
                </a:solidFill>
              </a:rPr>
              <a:t>«Простодушный взгляд блекло-голубых глаз», обезоруживающая «лучезарная улыбка», она улыбалась чему-то, «просветлённая, всем довольная, со своей доброй улыбкой»</a:t>
            </a:r>
          </a:p>
        </p:txBody>
      </p:sp>
      <p:pic>
        <p:nvPicPr>
          <p:cNvPr id="6" name="Picture 8" descr="Свеча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460" y="5292725"/>
            <a:ext cx="152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014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2200" y="152400"/>
            <a:ext cx="7848600" cy="9144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Один день из жизни Матрёны.</a:t>
            </a:r>
            <a:endParaRPr lang="ru-RU" b="1" dirty="0">
              <a:ln w="11430"/>
              <a:solidFill>
                <a:schemeClr val="accent4">
                  <a:lumMod val="75000"/>
                </a:schemeClr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1752600" y="1066800"/>
            <a:ext cx="3124200" cy="137160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Вставать в четыре-пять утра.</a:t>
            </a:r>
          </a:p>
        </p:txBody>
      </p:sp>
      <p:sp>
        <p:nvSpPr>
          <p:cNvPr id="15" name="Облако 14"/>
          <p:cNvSpPr/>
          <p:nvPr/>
        </p:nvSpPr>
        <p:spPr>
          <a:xfrm>
            <a:off x="1524000" y="2362200"/>
            <a:ext cx="3124200" cy="213360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Кормить козьих пастухов, вгоняя себя в большой расход.</a:t>
            </a:r>
          </a:p>
        </p:txBody>
      </p:sp>
      <p:sp>
        <p:nvSpPr>
          <p:cNvPr id="16" name="Облако 15"/>
          <p:cNvSpPr/>
          <p:nvPr/>
        </p:nvSpPr>
        <p:spPr>
          <a:xfrm>
            <a:off x="1828800" y="4648200"/>
            <a:ext cx="3048000" cy="182880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Запасаться на зиму топливом,   рискуя попасть под суд.</a:t>
            </a:r>
          </a:p>
        </p:txBody>
      </p:sp>
      <p:sp>
        <p:nvSpPr>
          <p:cNvPr id="17" name="Облако 16"/>
          <p:cNvSpPr/>
          <p:nvPr/>
        </p:nvSpPr>
        <p:spPr>
          <a:xfrm>
            <a:off x="7620000" y="990600"/>
            <a:ext cx="3048000" cy="160020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Тихо хлопотать утром по дому.</a:t>
            </a:r>
          </a:p>
        </p:txBody>
      </p:sp>
      <p:sp>
        <p:nvSpPr>
          <p:cNvPr id="18" name="Облако 17"/>
          <p:cNvSpPr/>
          <p:nvPr/>
        </p:nvSpPr>
        <p:spPr>
          <a:xfrm>
            <a:off x="7696200" y="2743200"/>
            <a:ext cx="2971800" cy="205740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Бескорыстно помогать всем.</a:t>
            </a:r>
          </a:p>
        </p:txBody>
      </p:sp>
      <p:sp>
        <p:nvSpPr>
          <p:cNvPr id="19" name="Облако 18"/>
          <p:cNvSpPr/>
          <p:nvPr/>
        </p:nvSpPr>
        <p:spPr>
          <a:xfrm>
            <a:off x="7543800" y="4648200"/>
            <a:ext cx="3124200" cy="220980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Кланяясь лесным кустам , возвращаться домой с доброй улыбкой.</a:t>
            </a:r>
          </a:p>
        </p:txBody>
      </p:sp>
      <p:pic>
        <p:nvPicPr>
          <p:cNvPr id="1026" name="Picture 2" descr="C:\Users\CiH\Desktop\Новый точечный рисунок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2045936"/>
            <a:ext cx="2827710" cy="30404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9277128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История жизни </a:t>
            </a: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/>
            </a:r>
            <a:b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Матрёны </a:t>
            </a: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Васильевны.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0" y="1936376"/>
            <a:ext cx="5105400" cy="3854824"/>
          </a:xfrm>
        </p:spPr>
        <p:txBody>
          <a:bodyPr>
            <a:noAutofit/>
          </a:bodyPr>
          <a:lstStyle/>
          <a:p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Разбитая любовь.</a:t>
            </a:r>
          </a:p>
          <a:p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Смерть шестерых детей.</a:t>
            </a:r>
          </a:p>
          <a:p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Потеря мужа на войне.</a:t>
            </a:r>
          </a:p>
          <a:p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Тяжёлый труд в деревне.</a:t>
            </a:r>
          </a:p>
          <a:p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Горькая обида на колхоз.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1" y="1012100"/>
            <a:ext cx="3683035" cy="552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4390277"/>
      </p:ext>
    </p:ext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" name="Picture 4" descr="DSC025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620714"/>
            <a:ext cx="2978150" cy="5932487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path path="rect">
              <a:fillToRect r="100000" b="100000"/>
            </a:path>
          </a:gradFill>
          <a:ln w="57150">
            <a:solidFill>
              <a:srgbClr val="600620"/>
            </a:solidFill>
            <a:miter lim="800000"/>
            <a:headEnd/>
            <a:tailEnd/>
          </a:ln>
        </p:spPr>
      </p:pic>
      <p:pic>
        <p:nvPicPr>
          <p:cNvPr id="6" name="Picture 7" descr="Матрё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85800"/>
            <a:ext cx="2362200" cy="6172200"/>
          </a:xfrm>
          <a:prstGeom prst="rect">
            <a:avLst/>
          </a:prstGeom>
          <a:noFill/>
          <a:ln w="57150">
            <a:solidFill>
              <a:srgbClr val="60062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58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2 фото урок солженицын\fikus_3690059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1426" y="3922343"/>
            <a:ext cx="2800574" cy="214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:\2 фото урок солженицын\Odnozvez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101" y="4637216"/>
            <a:ext cx="3326822" cy="222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I:\2 фото урок солженицын\DSC_17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549" y="4908803"/>
            <a:ext cx="2512251" cy="1949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I:\Отправить до 30 октября Солженицын\Распутин Прощание  с Матерой\img_14820957_104_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874" y="615545"/>
            <a:ext cx="5320529" cy="330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 descr="DSC0279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95" y="105588"/>
            <a:ext cx="3780733" cy="511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502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 словарь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живого великорусского языка»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В.Даля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горница» 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«горний»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рассматриваются как однокоренные, причём слово «горний» определяется как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«высший, небесный, до мира духовного относящийся». </a:t>
            </a:r>
          </a:p>
        </p:txBody>
      </p:sp>
    </p:spTree>
    <p:extLst>
      <p:ext uri="{BB962C8B-B14F-4D97-AF65-F5344CB8AC3E}">
        <p14:creationId xmlns:p14="http://schemas.microsoft.com/office/powerpoint/2010/main" val="289628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215153"/>
            <a:ext cx="8911687" cy="16898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</a:t>
            </a:r>
            <a:b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Матрена             </a:t>
            </a:r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Фаддей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неспособность 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злу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лю­бовь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сострадание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пожитки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24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309" y="3296715"/>
            <a:ext cx="6119906" cy="34424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0" y="266588"/>
            <a:ext cx="6381750" cy="44291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71708" y="3743662"/>
            <a:ext cx="5744583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Н.С.Лесков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«Маланья-голова баранья»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91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7742" y="609600"/>
            <a:ext cx="9406870" cy="3117040"/>
          </a:xfrm>
        </p:spPr>
        <p:txBody>
          <a:bodyPr>
            <a:norm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А.И.Солженицын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«Лихое зелье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 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отпущено каждому живущему только: свой труд – и своя душа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96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Праведник - это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33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Сочинение-рассуждение «Праведник – это…»</a:t>
            </a:r>
            <a:endParaRPr lang="ru-RU" sz="32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796" y="624110"/>
            <a:ext cx="11424039" cy="395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4" name="Picture 5" descr="туч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55511"/>
            <a:ext cx="8667078" cy="5383290"/>
          </a:xfrm>
          <a:prstGeom prst="rect">
            <a:avLst/>
          </a:prstGeom>
          <a:noFill/>
          <a:ln w="57150">
            <a:solidFill>
              <a:srgbClr val="60062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8"/>
          <p:cNvSpPr>
            <a:spLocks noGrp="1" noChangeArrowheads="1"/>
          </p:cNvSpPr>
          <p:nvPr>
            <p:ph type="subTitle" idx="1"/>
          </p:nvPr>
        </p:nvSpPr>
        <p:spPr>
          <a:xfrm>
            <a:off x="2409713" y="5638801"/>
            <a:ext cx="8294146" cy="461665"/>
          </a:xfrm>
          <a:gradFill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400" b="1" dirty="0" smtClean="0">
                <a:solidFill>
                  <a:srgbClr val="600620"/>
                </a:solidFill>
              </a:rPr>
              <a:t>«ГДЕ-НИБУДЬ ПОДАЛЬШЕ ОТ ЖЕЛЕЗНОЙ ДОРОГИ»</a:t>
            </a:r>
          </a:p>
        </p:txBody>
      </p:sp>
    </p:spTree>
    <p:extLst>
      <p:ext uri="{BB962C8B-B14F-4D97-AF65-F5344CB8AC3E}">
        <p14:creationId xmlns:p14="http://schemas.microsoft.com/office/powerpoint/2010/main" val="94992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2089673" y="624110"/>
            <a:ext cx="7772400" cy="1200150"/>
          </a:xfrm>
          <a:prstGeom prst="rect">
            <a:avLst/>
          </a:prstGeom>
          <a:solidFill>
            <a:srgbClr val="6006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FFFF00"/>
                </a:solidFill>
              </a:rPr>
              <a:t>ВЫСОКОЕ ПОЛЕ. «НАЗВАНИЕ НЕ ЛГАЛО. НА ВЗГОРКЕ МЕЖДУ ЛОЖКОВ, А ПОТОМ ДРУГИХ ВЗГОРКОВ, С ПРУДОМ И ПЛОТИНКОЙ, ВЫСОКОЕ ПОЛЕ БЫЛО ТЕМ САМЫМ МЕСТОМ, ГДЕ НЕ ОБИДНО БЫ ЖИТЬ И УМЕРЕТЬ» </a:t>
            </a:r>
          </a:p>
        </p:txBody>
      </p:sp>
      <p:pic>
        <p:nvPicPr>
          <p:cNvPr id="5" name="Picture 4" descr="DSC0279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1905000"/>
            <a:ext cx="8610600" cy="4419600"/>
          </a:xfrm>
          <a:noFill/>
          <a:ln w="57150"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32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c.pics.livejournal.com/nikitinskii/32336246/4086452/408645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011" y="609600"/>
            <a:ext cx="9525000" cy="635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27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2 фото урок солженицын\6639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206" y="279399"/>
            <a:ext cx="8601533" cy="646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78654" y="441064"/>
            <a:ext cx="4980791" cy="8175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Тальново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05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0"/>
            <a:ext cx="96639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47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024" y="357690"/>
            <a:ext cx="8731625" cy="654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60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79</TotalTime>
  <Words>247</Words>
  <Application>Microsoft Office PowerPoint</Application>
  <PresentationFormat>Широкоэкранный</PresentationFormat>
  <Paragraphs>39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Century Gothic</vt:lpstr>
      <vt:lpstr>Times New Roman</vt:lpstr>
      <vt:lpstr>Wingdings 3</vt:lpstr>
      <vt:lpstr>Легкий дым</vt:lpstr>
      <vt:lpstr>Красота души человеческой Урок-размышление по рассказу  А.И. Солженицына "Матренин двор» </vt:lpstr>
      <vt:lpstr>Праведник - это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Один день из жизни Матрёны.</vt:lpstr>
      <vt:lpstr>История жизни  Матрёны Васильевны.</vt:lpstr>
      <vt:lpstr>Презентация PowerPoint</vt:lpstr>
      <vt:lpstr>Презентация PowerPoint</vt:lpstr>
      <vt:lpstr>Презентация PowerPoint</vt:lpstr>
      <vt:lpstr>Добро Матрена             Фаддей</vt:lpstr>
      <vt:lpstr>Презентация PowerPoint</vt:lpstr>
      <vt:lpstr>А.И.Солженицын «Лихое зелье»:   «И отпущено каждому живущему только: свой труд – и своя душа»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Красота души человеческой Урок-размышление по рассказу  А.И. Солженицына "Матренин двор»</dc:title>
  <dc:creator>User</dc:creator>
  <cp:lastModifiedBy>User</cp:lastModifiedBy>
  <cp:revision>11</cp:revision>
  <dcterms:created xsi:type="dcterms:W3CDTF">2021-04-25T09:04:10Z</dcterms:created>
  <dcterms:modified xsi:type="dcterms:W3CDTF">2021-04-25T13:18:43Z</dcterms:modified>
</cp:coreProperties>
</file>