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307" r:id="rId34"/>
    <p:sldId id="294" r:id="rId35"/>
    <p:sldId id="295" r:id="rId36"/>
    <p:sldId id="291" r:id="rId37"/>
    <p:sldId id="292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10" r:id="rId49"/>
    <p:sldId id="293" r:id="rId50"/>
    <p:sldId id="308" r:id="rId51"/>
    <p:sldId id="309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7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8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1.gi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2.gif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3.gif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7.jp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8.jpg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-306397"/>
            <a:ext cx="9144000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КВИЗ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«День СПО: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эрудит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-марафон»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#5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является главной целью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2611" y="3192477"/>
            <a:ext cx="324036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8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#6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чаще всего появляется в голове студента перед экзаменом?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avatars.mds.yandex.net/get-yaartapi/12157661/883b76917a6311efae54468a9f688b03_1_gan_upscaled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192477"/>
            <a:ext cx="3512761" cy="351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06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#7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студенты любят больше всего?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avatars.mds.yandex.net/get-yaartapi/12147320/04990a807a6411efa084b68657b41bea_1_gan_upscaled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76" y="2636912"/>
            <a:ext cx="4021030" cy="402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32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#8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лучше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описывает жизнь студента?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get-yaartapi/12157661/44b334717a6411ef9da442315e171248_1_gan_upscaled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92477"/>
            <a:ext cx="3414750" cy="34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58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самая частая причина пропусков занятий?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маша и медведь скоро в школу школа урок ученик ученица GIF - Masha I Medved  Back To School School - Discover &amp;amp; Share GIFs">
            <a:extLst>
              <a:ext uri="{FF2B5EF4-FFF2-40B4-BE49-F238E27FC236}">
                <a16:creationId xmlns:a16="http://schemas.microsoft.com/office/drawing/2014/main" id="{E010ED74-8D85-4322-A858-C22B66DBC8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315" y="3277864"/>
            <a:ext cx="5312680" cy="2987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44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2057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#10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бывает в руках студента во время лекции?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DA4E52-17FB-4C8A-9C75-BA18195C3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751" y="3160892"/>
            <a:ext cx="3071449" cy="36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1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2040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чаще всего используют студенты СПО,  когда  просят помощи  у преподавателя?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6FB6725B-865E-4C4C-97F0-078FB39DD1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4511510" cy="307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39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1268760"/>
            <a:ext cx="5648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«УЧЕБНЫЙ МАРАФОН»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3" y="1932116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ответы!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809" y="2657027"/>
            <a:ext cx="6235545" cy="350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9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#1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2259967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учебный предмет на первом курсе в колледже/техникуме вам казался  самым  непонятным, но одновременно завораживающе-интересным?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27684" y="3829627"/>
            <a:ext cx="741682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pPr algn="ctr"/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МАТЕМАТИКА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ФИЗИКА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ХИМИЯ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ИСТОРИЯ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ЛИТЕРАТУРА - 1 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2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5764" y="249289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сложное в учёбе?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27684" y="3166899"/>
            <a:ext cx="741682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pPr algn="ctr"/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ЭКЗАМЕНЫ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ДОМАШНЯЯ РАБОТА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СОБРАТЬ ВСЕ СПРАВКИ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УЧИТЬ ТЕОРИЮ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ПРОСНУТЬСЯ УТРОМ - 1 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1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59632" y="-306397"/>
            <a:ext cx="9144000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80420" y="692696"/>
            <a:ext cx="63635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</a:p>
          <a:p>
            <a:pPr algn="ctr"/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endParaRPr lang="en-US" sz="8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ИГРЕ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2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262063"/>
            <a:ext cx="777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обычно студенты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время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своими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одногруппниками?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1650" y="3488823"/>
            <a:ext cx="741682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pPr algn="ctr"/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ОБЩАЮТСЯ (РАЗГОВАРИВАЮТ)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УЧАТСЯ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ОТДЫХАЮТ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ЕДЯТ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ГУЛЯЮТ - 1 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93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262063"/>
            <a:ext cx="777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чаще всего произносят преподаватели на занятиях?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21650" y="3488823"/>
            <a:ext cx="7416824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pPr algn="ctr"/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kern="150" dirty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КОНТРОЛЬНАЯ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ДОМАШНЯЯ РАБОТА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ВНИМАНИЕ - 3 Б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ХОРОШО - 2 Б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ТИХО - 1 Б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#5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288494"/>
            <a:ext cx="777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является главной целью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21650" y="3488823"/>
            <a:ext cx="741682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ДИПЛОМ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ОТДЫХ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РАБОТА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ЗНАНИЯ - 2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ДРУЖБА - 1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28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#6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9642" y="2291827"/>
            <a:ext cx="77729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чаще всего появляется в голове студента перед экзаменом?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1650" y="3488823"/>
            <a:ext cx="741682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ПАНИКА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РАДОСТЬ 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СЧАСТЬЕ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РЕЛАКС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СПОКОЙСТВИЕ - 1 </a:t>
            </a:r>
            <a:endParaRPr lang="ru-RU" sz="2400" b="1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04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#7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9642" y="2348880"/>
            <a:ext cx="7772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студенты любят больше всего?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3202140"/>
            <a:ext cx="741682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КАНИКУЛЫ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ПЕРЕМЕНЫ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ПРАКТИКУ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СЕССИЮ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УЧЁБУ - 1 </a:t>
            </a:r>
            <a:endParaRPr lang="ru-RU" sz="2400" b="1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35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#8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111490"/>
            <a:ext cx="77729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лучше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описывает жизнь студента?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1650" y="3466582"/>
            <a:ext cx="741682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УЧЁБА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ВЕСЕЛЬЕ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ПРОБЛЕМЫ 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ДРУЖБА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САМОРАЗВИТИЕ -1 </a:t>
            </a:r>
            <a:endParaRPr lang="ru-RU" sz="2400" b="1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12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1650" y="2299050"/>
            <a:ext cx="77729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самая частая причина пропусков занятий?</a:t>
            </a: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21650" y="3466582"/>
            <a:ext cx="741682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БОЛЕЗНЬ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ПРОБКИ 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СОН 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ПОГОДА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ПРАЗДНИК  - 1 </a:t>
            </a:r>
            <a:endParaRPr lang="ru-RU" sz="2400" b="1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75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2057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#10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353557"/>
            <a:ext cx="77729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бывает в руках студента во время лекции?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27684" y="3573016"/>
            <a:ext cx="741682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РУЧКА  - 5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ТЕЛЕФОН  - 4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КНИГА - 3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ТЕТРАДЬ - 2 </a:t>
            </a:r>
          </a:p>
          <a:p>
            <a:pPr algn="ctr">
              <a:spcAft>
                <a:spcPts val="0"/>
              </a:spcAft>
            </a:pPr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КАРАНДАШ - 1 </a:t>
            </a:r>
            <a:endParaRPr lang="ru-RU" sz="2400" b="1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83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37385"/>
            <a:ext cx="2040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5649" y="2259215"/>
            <a:ext cx="7772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чаще всего используют студенты СПО,  когда  просят помощи  у преподавателя?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27684" y="3789040"/>
            <a:ext cx="7416824" cy="250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pPr algn="ctr"/>
            <a:endParaRPr lang="ru-RU" sz="9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ПОМОГИТЕ - 5 </a:t>
            </a: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ОБЪЯСНИТЕ - 4 </a:t>
            </a: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ПОВТОРИТЕ - 3 </a:t>
            </a: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ПОЖАЛУЙСТА - 2 </a:t>
            </a:r>
          </a:p>
          <a:p>
            <a:pPr algn="ctr"/>
            <a:r>
              <a:rPr lang="ru-RU" sz="2400" b="1" kern="150" dirty="0" smtClean="0">
                <a:latin typeface="Times New Roman" panose="02020603050405020304" pitchFamily="18" charset="0"/>
                <a:ea typeface="Andale Sans UI"/>
                <a:cs typeface="Tahoma" panose="020B0604030504040204" pitchFamily="34" charset="0"/>
              </a:rPr>
              <a:t>  СПАСИБО - 1 </a:t>
            </a:r>
            <a:endParaRPr lang="ru-RU" sz="2400" b="1" kern="150" dirty="0"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8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2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1268760"/>
            <a:ext cx="5648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«ТЕМАТИК»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9148" y="2348880"/>
            <a:ext cx="74168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ждут 3 темы по 4 вопроса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нон-стоп. На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даётся 30 секунд.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очень просто.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 ответ 1 балл.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повторяются.</a:t>
            </a:r>
          </a:p>
        </p:txBody>
      </p:sp>
    </p:spTree>
    <p:extLst>
      <p:ext uri="{BB962C8B-B14F-4D97-AF65-F5344CB8AC3E}">
        <p14:creationId xmlns:p14="http://schemas.microsoft.com/office/powerpoint/2010/main" val="185399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2276872"/>
            <a:ext cx="6534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</a:t>
            </a:r>
          </a:p>
        </p:txBody>
      </p:sp>
    </p:spTree>
    <p:extLst>
      <p:ext uri="{BB962C8B-B14F-4D97-AF65-F5344CB8AC3E}">
        <p14:creationId xmlns:p14="http://schemas.microsoft.com/office/powerpoint/2010/main" val="27025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1800" y="1268760"/>
            <a:ext cx="6534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</a:p>
          <a:p>
            <a:pPr lvl="0" algn="ctr">
              <a:defRPr/>
            </a:pP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19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278351" y="817984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87"/>
          <a:stretch/>
        </p:blipFill>
        <p:spPr>
          <a:xfrm>
            <a:off x="4499992" y="1844824"/>
            <a:ext cx="3456384" cy="49784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85584" y="283586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94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281760" y="69269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3995936" y="1628800"/>
            <a:ext cx="3960440" cy="51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3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281760" y="69269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38"/>
          <a:stretch/>
        </p:blipFill>
        <p:spPr>
          <a:xfrm>
            <a:off x="4534055" y="1769914"/>
            <a:ext cx="3328057" cy="502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2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281760" y="69269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6560" y="1715374"/>
            <a:ext cx="3603048" cy="511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1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1484784"/>
            <a:ext cx="71825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</a:p>
          <a:p>
            <a:pPr lvl="0" algn="ctr">
              <a:defRPr/>
            </a:pP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 как у них?»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25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131840" y="1052736"/>
            <a:ext cx="60672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страну, в которой параллельно присутствуют два вида образования: на французском и английском языках.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Вспомнив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известную советскую песню, можно подумать, что в этой стране живут «настоящие мужчины».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467961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87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491880" y="1080236"/>
            <a:ext cx="56521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Франции используется ДВА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ИКС - бальная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оценки заданий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Вспомнив римские цифры, догадайтесь, какой максимальный балл возможно получить во французских школах.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467961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15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491880" y="1080236"/>
            <a:ext cx="56521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это не шутка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lvl="0" algn="just">
              <a:defRPr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 в Японии делится на 3 семестра и начинается именно в этом месяце.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467961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7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40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42320" y="836712"/>
            <a:ext cx="5868144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Королевская школа в </a:t>
            </a:r>
            <a:r>
              <a:rPr lang="ru-RU" sz="3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Кентерберри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старейшая в мире. Основанная в 597 году сейчас она оснащена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 оборудованием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продолжает столь же радушно принимать учеников. </a:t>
            </a:r>
            <a:endParaRPr lang="ru-RU" sz="33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стране она находится?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51937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61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73224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268760"/>
            <a:ext cx="5724128" cy="1900808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игры нельзя использовать:</a:t>
            </a:r>
          </a:p>
          <a:p>
            <a:pPr marL="0" lvl="0" indent="0" algn="just">
              <a:spcBef>
                <a:spcPts val="0"/>
              </a:spcBef>
              <a:buNone/>
              <a:defRPr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2348880"/>
            <a:ext cx="4536504" cy="3600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Телефоны</a:t>
            </a:r>
          </a:p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</a:t>
            </a:r>
          </a:p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Планшеты </a:t>
            </a:r>
          </a:p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Умные часы</a:t>
            </a:r>
          </a:p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прочие устройства, которые могут вам помочь! </a:t>
            </a:r>
          </a:p>
        </p:txBody>
      </p:sp>
    </p:spTree>
    <p:extLst>
      <p:ext uri="{BB962C8B-B14F-4D97-AF65-F5344CB8AC3E}">
        <p14:creationId xmlns:p14="http://schemas.microsoft.com/office/powerpoint/2010/main" val="60435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1484784"/>
            <a:ext cx="71825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3</a:t>
            </a:r>
          </a:p>
          <a:p>
            <a:pPr lvl="0" algn="ctr">
              <a:defRPr/>
            </a:pP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РЕБУСНИК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18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46516" y="817984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9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816" y="1844824"/>
            <a:ext cx="5976664" cy="392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4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46515" y="9807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9990" y="332656"/>
            <a:ext cx="2785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10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816" y="2624050"/>
            <a:ext cx="6048672" cy="298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7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46515" y="9807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81307" y="332656"/>
            <a:ext cx="2763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11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8428" y="2204864"/>
            <a:ext cx="6651271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9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⏳ 2 minutes [COUNTDOWN TIMER] - ⏱ Timer 2 minutes - Conto alla rovescia 2 minuti">
            <a:hlinkClick r:id="" action="ppaction://media"/>
            <a:extLst>
              <a:ext uri="{FF2B5EF4-FFF2-40B4-BE49-F238E27FC236}">
                <a16:creationId xmlns:a16="http://schemas.microsoft.com/office/drawing/2014/main" id="{4A340B2E-D8E1-4BDC-9FE8-22D2405E399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78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5301208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46515" y="9807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9990" y="332656"/>
            <a:ext cx="2785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12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776" y="2060848"/>
            <a:ext cx="649290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4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2564904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ОТДАЙ </a:t>
            </a:r>
            <a:b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БЛАНК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67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2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1268760"/>
            <a:ext cx="5648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«ТЕМАТИК»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3" y="1932116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ответы!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CBABC68-B9BE-4CF0-B9F5-F3B1874396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138"/>
            <a:ext cx="5682241" cy="309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54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8756" y="620688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988840"/>
            <a:ext cx="5688771" cy="40324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93364" y="618672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 Black"/>
              </a:rPr>
              <a:t>СЕРГЕЙ БЕЗРУКОВ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09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1760" y="69269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4832" y="6249128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 Black"/>
              </a:rPr>
              <a:t>МИХАИЛ БОЯРСКИЙ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760" y="1769913"/>
            <a:ext cx="5754736" cy="447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1760" y="69269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949" y="1941741"/>
            <a:ext cx="5794123" cy="41044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64671" y="6218023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 Black"/>
              </a:rPr>
              <a:t>АНДРЕЙ МАЛАХОВ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19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1268760"/>
            <a:ext cx="5648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«УЧЕБНЫЙ МАРАФОН»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3" y="1932116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ждёт 11 вопросов  связанных с учебной и студенческой деятельностью. </a:t>
            </a:r>
          </a:p>
          <a:p>
            <a:pPr algn="just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студентов проведён опрос и самые популярные ответы будут оцениваться на 5 баллов.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начинаем…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1760" y="69269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Назовите знаменитость в детстве: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48468" y="6146851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 Black"/>
              </a:rPr>
              <a:t>СВЕТЛАНА ПЕРМЯКОВА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16832"/>
            <a:ext cx="587006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0557" y="773415"/>
            <a:ext cx="60672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страну, в которой параллельно присутствуют два вида образования: на французском и английском языках.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известную советскую песню, можно подумать, что в этой стране живут «настоящие мужчины».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188640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0557" y="4437112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Канада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75248" y="5146154"/>
            <a:ext cx="6768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Комментарий: в стране два официальных языка и популярен хоккей</a:t>
            </a:r>
            <a:endParaRPr kumimoji="0" lang="ru-RU" sz="3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177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880" y="1080236"/>
            <a:ext cx="56521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Франции используется ДВА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ИКС - бальная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оценки заданий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римские цифры, догадайтесь, какой максимальный балл возможно получить во французских школах.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467961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4650823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1" y="5517232"/>
            <a:ext cx="67687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kern="0" dirty="0" smtClean="0">
                <a:latin typeface="Arial Black"/>
                <a:ea typeface="Arial Black"/>
                <a:cs typeface="Arial Black"/>
                <a:sym typeface="Arial Black"/>
              </a:rPr>
              <a:t>Комментарий</a:t>
            </a:r>
            <a:r>
              <a:rPr lang="ru-RU" sz="3000" kern="0" dirty="0">
                <a:latin typeface="Arial Black"/>
                <a:ea typeface="Arial Black"/>
                <a:cs typeface="Arial Black"/>
                <a:sym typeface="Arial Black"/>
              </a:rPr>
              <a:t>: Х = ИКС = 10</a:t>
            </a:r>
          </a:p>
        </p:txBody>
      </p:sp>
    </p:spTree>
    <p:extLst>
      <p:ext uri="{BB962C8B-B14F-4D97-AF65-F5344CB8AC3E}">
        <p14:creationId xmlns:p14="http://schemas.microsoft.com/office/powerpoint/2010/main" val="41834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91880" y="1080236"/>
            <a:ext cx="56521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это не шутка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lvl="0" algn="just">
              <a:defRPr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 в Японии делится на 3 семестра и начинается именно в этом месяце.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467961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7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64412" y="4437112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3646" y="5270220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kern="0" dirty="0">
                <a:latin typeface="Arial Black"/>
                <a:ea typeface="Arial Black"/>
                <a:cs typeface="Arial Black"/>
                <a:sym typeface="Arial Black"/>
              </a:rPr>
              <a:t>Комментарий: Нет, это не первоапрельская шутка!</a:t>
            </a:r>
          </a:p>
        </p:txBody>
      </p:sp>
    </p:spTree>
    <p:extLst>
      <p:ext uri="{BB962C8B-B14F-4D97-AF65-F5344CB8AC3E}">
        <p14:creationId xmlns:p14="http://schemas.microsoft.com/office/powerpoint/2010/main" val="112621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42320" y="836712"/>
            <a:ext cx="58681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Королевская школа 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Кентерберри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старейшая в мире. Основанная в 597 году сейчас она оснащена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 оборудованием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продолжает столь же радушно принимать учеников. </a:t>
            </a:r>
          </a:p>
          <a:p>
            <a:pPr lvl="0" algn="just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стране она находится?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51937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4048618"/>
            <a:ext cx="60672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Англия (Великобритания)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5229200"/>
            <a:ext cx="6768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kern="0" dirty="0">
                <a:latin typeface="Arial Black"/>
                <a:ea typeface="Arial Black"/>
                <a:cs typeface="Arial Black"/>
                <a:sym typeface="Arial Black"/>
              </a:rPr>
              <a:t>Комментарий: А где ещё быть старейшей «королевской» школе?</a:t>
            </a:r>
          </a:p>
        </p:txBody>
      </p:sp>
    </p:spTree>
    <p:extLst>
      <p:ext uri="{BB962C8B-B14F-4D97-AF65-F5344CB8AC3E}">
        <p14:creationId xmlns:p14="http://schemas.microsoft.com/office/powerpoint/2010/main" val="21020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6516" y="817984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33209"/>
            <a:ext cx="2580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9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844824"/>
            <a:ext cx="5976664" cy="39292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25259" y="5923795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9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6515" y="9807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9990" y="332656"/>
            <a:ext cx="2785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10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2624050"/>
            <a:ext cx="6048672" cy="29840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87364" y="5877272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56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6515" y="9807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81307" y="332656"/>
            <a:ext cx="2763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11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428" y="2204864"/>
            <a:ext cx="6651271" cy="29523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99792" y="5504165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96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6515" y="98072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РЕШИТЕ РЕБУС: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9990" y="332656"/>
            <a:ext cx="27856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3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ВОПРОС </a:t>
            </a:r>
            <a:r>
              <a:rPr lang="en-US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#</a:t>
            </a:r>
            <a:r>
              <a:rPr lang="ru-RU" sz="32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12 </a:t>
            </a:r>
            <a:endParaRPr lang="ru-RU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060848"/>
            <a:ext cx="6492907" cy="30963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3808" y="5445224"/>
            <a:ext cx="6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94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#1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75764" y="2492896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учебный предмет на первом курсе в колледже/техникуме вам казался  самым  непонятным, но одновременно завораживающе-интересным?</a:t>
            </a:r>
          </a:p>
        </p:txBody>
      </p:sp>
    </p:spTree>
    <p:extLst>
      <p:ext uri="{BB962C8B-B14F-4D97-AF65-F5344CB8AC3E}">
        <p14:creationId xmlns:p14="http://schemas.microsoft.com/office/powerpoint/2010/main" val="396170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5764" y="249289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сложное в учёбе?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506F27A-0638-489C-9380-6FC0B45AE2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34" y="3133648"/>
            <a:ext cx="3063442" cy="306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2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262063"/>
            <a:ext cx="777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обычно студенты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время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своими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одногруппниками?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yaartapi/12147320/9a2226157a6211ef8a8d7a6919ff2d7a_1_gan_upscaled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66228"/>
            <a:ext cx="288032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3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1835696" y="548680"/>
            <a:ext cx="6400800" cy="395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РАУНД 1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⏳ 2 minutes [COUNTDOWN TIMER] - ⏱ Timer 2 minutes - Conto alla rovescia 2 minut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3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1920" y="332656"/>
            <a:ext cx="1841743" cy="1035980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851920" y="1837385"/>
            <a:ext cx="1903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2262063"/>
            <a:ext cx="777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чаще всего произносят преподаватели на занятиях?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t="6662"/>
          <a:stretch/>
        </p:blipFill>
        <p:spPr>
          <a:xfrm>
            <a:off x="3151517" y="3354853"/>
            <a:ext cx="3148675" cy="293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1117</Words>
  <Application>Microsoft Office PowerPoint</Application>
  <PresentationFormat>Экран (4:3)</PresentationFormat>
  <Paragraphs>274</Paragraphs>
  <Slides>58</Slides>
  <Notes>0</Notes>
  <HiddenSlides>0</HiddenSlides>
  <MMClips>23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6" baseType="lpstr">
      <vt:lpstr>Andale Sans UI</vt:lpstr>
      <vt:lpstr>Arial</vt:lpstr>
      <vt:lpstr>Arial Black</vt:lpstr>
      <vt:lpstr>Calibri</vt:lpstr>
      <vt:lpstr>Tahoma</vt:lpstr>
      <vt:lpstr>Times New Roman</vt:lpstr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ПРАВИЛА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</dc:title>
  <dc:creator>Admin</dc:creator>
  <cp:lastModifiedBy>User</cp:lastModifiedBy>
  <cp:revision>24</cp:revision>
  <dcterms:created xsi:type="dcterms:W3CDTF">2011-12-13T19:04:59Z</dcterms:created>
  <dcterms:modified xsi:type="dcterms:W3CDTF">2024-09-24T12:34:28Z</dcterms:modified>
</cp:coreProperties>
</file>