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4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honoteka.org/uploads/posts/2021-04/1619696949_9-phonoteka_org-p-narisovannoe-pole-dlya-fona-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" r="1291"/>
          <a:stretch/>
        </p:blipFill>
        <p:spPr bwMode="auto">
          <a:xfrm>
            <a:off x="0" y="-27384"/>
            <a:ext cx="9272789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sun9-75.userapi.com/impg/JF50RJeiMRz58aCSbGlGaRrWLkpof36fuO1xKg/k62SzGYOfec.jpg?size=1000x781&amp;quality=96&amp;sign=ab82c98ed2a0c8118580cbbd4661fcf3&amp;type=albu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59" b="993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86108"/>
            <a:ext cx="2979344" cy="232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20.userapi.com/impg/skkt4K28F1kIAo-lT6u7uh8rOREhA0pbqS3xlQ/xD2JBMuDljE.jpg?size=790x1080&amp;quality=96&amp;sign=ca19bd6c6259ff536e67d4f864b491bc&amp;type=album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56992"/>
            <a:ext cx="2760676" cy="377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71360"/>
            <a:ext cx="2088232" cy="3005912"/>
          </a:xfrm>
          <a:prstGeom prst="rect">
            <a:avLst/>
          </a:prstGeom>
        </p:spPr>
      </p:pic>
      <p:pic>
        <p:nvPicPr>
          <p:cNvPr id="2062" name="Picture 14" descr="https://xn--80apir.xn----8sbafcoeer1c5bfp.xn--90ais/files/00292/obj/120/119403/img/1c22615d-b41f-42fe-a1f4-969545bfb075_original%20(1)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12" y="620688"/>
            <a:ext cx="1614087" cy="161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User\Downloads\EY1VFIt8b5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631" y="1268761"/>
            <a:ext cx="280588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973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ukrinform.com/photos/2019_11/1573239841-2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9" b="3518"/>
          <a:stretch/>
        </p:blipFill>
        <p:spPr bwMode="auto">
          <a:xfrm>
            <a:off x="1259632" y="7459"/>
            <a:ext cx="6696744" cy="686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315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culture.ru/storage/images/906c3c46e1d3cc646664654062772715/5b57d114f88c3c664ce83f3aa1403755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00" b="94118" l="462" r="100000">
                        <a14:foregroundMark x1="33923" y1="23414" x2="43000" y2="44521"/>
                        <a14:backgroundMark x1="29154" y1="51442" x2="29846" y2="51903"/>
                        <a14:backgroundMark x1="33615" y1="39908" x2="34462" y2="41176"/>
                      </a14:backgroundRemoval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7510499" cy="500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0"/>
            <a:ext cx="990059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" pitchFamily="34" charset="0"/>
                <a:cs typeface="Arial" pitchFamily="34" charset="0"/>
              </a:rPr>
              <a:t>Правила работы со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словарём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1.Прочитай слово.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2. Определи на какую букву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оно начинается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3. Найди в оглавлении на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какой странице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эта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 буква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4.Помни! Слова расположены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в алфавитном   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 порядке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4212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KZ0lBHO7UpQ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" y="0"/>
            <a:ext cx="916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9332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37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2021-11-07T20:02:55Z</dcterms:created>
  <dcterms:modified xsi:type="dcterms:W3CDTF">2021-11-08T03:56:26Z</dcterms:modified>
</cp:coreProperties>
</file>