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9" r:id="rId1"/>
  </p:sldMasterIdLst>
  <p:sldIdLst>
    <p:sldId id="264" r:id="rId2"/>
    <p:sldId id="256" r:id="rId3"/>
    <p:sldId id="265" r:id="rId4"/>
    <p:sldId id="266" r:id="rId5"/>
    <p:sldId id="267" r:id="rId6"/>
    <p:sldId id="268" r:id="rId7"/>
    <p:sldId id="269" r:id="rId8"/>
    <p:sldId id="260" r:id="rId9"/>
    <p:sldId id="270" r:id="rId10"/>
    <p:sldId id="261" r:id="rId11"/>
    <p:sldId id="258" r:id="rId12"/>
    <p:sldId id="259" r:id="rId13"/>
    <p:sldId id="262" r:id="rId14"/>
    <p:sldId id="263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>
        <p:scale>
          <a:sx n="81" d="100"/>
          <a:sy n="81" d="100"/>
        </p:scale>
        <p:origin x="-300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EEA59-3F76-4BA4-9B31-BC68817FE94C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40FC6-8761-47CA-B6BD-6EEB9F5694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969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EEA59-3F76-4BA4-9B31-BC68817FE94C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40FC6-8761-47CA-B6BD-6EEB9F5694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5162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EEA59-3F76-4BA4-9B31-BC68817FE94C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40FC6-8761-47CA-B6BD-6EEB9F569481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489947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EEA59-3F76-4BA4-9B31-BC68817FE94C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40FC6-8761-47CA-B6BD-6EEB9F5694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2279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EEA59-3F76-4BA4-9B31-BC68817FE94C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40FC6-8761-47CA-B6BD-6EEB9F56948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11068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EEA59-3F76-4BA4-9B31-BC68817FE94C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40FC6-8761-47CA-B6BD-6EEB9F5694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7983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EEA59-3F76-4BA4-9B31-BC68817FE94C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40FC6-8761-47CA-B6BD-6EEB9F5694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4129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EEA59-3F76-4BA4-9B31-BC68817FE94C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40FC6-8761-47CA-B6BD-6EEB9F5694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96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EEA59-3F76-4BA4-9B31-BC68817FE94C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40FC6-8761-47CA-B6BD-6EEB9F5694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167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EEA59-3F76-4BA4-9B31-BC68817FE94C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40FC6-8761-47CA-B6BD-6EEB9F5694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351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EEA59-3F76-4BA4-9B31-BC68817FE94C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40FC6-8761-47CA-B6BD-6EEB9F5694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7760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EEA59-3F76-4BA4-9B31-BC68817FE94C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40FC6-8761-47CA-B6BD-6EEB9F5694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11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EEA59-3F76-4BA4-9B31-BC68817FE94C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40FC6-8761-47CA-B6BD-6EEB9F5694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388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EEA59-3F76-4BA4-9B31-BC68817FE94C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40FC6-8761-47CA-B6BD-6EEB9F5694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682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EEA59-3F76-4BA4-9B31-BC68817FE94C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40FC6-8761-47CA-B6BD-6EEB9F5694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864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EEA59-3F76-4BA4-9B31-BC68817FE94C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40FC6-8761-47CA-B6BD-6EEB9F5694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507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1EEA59-3F76-4BA4-9B31-BC68817FE94C}" type="datetimeFigureOut">
              <a:rPr lang="ru-RU" smtClean="0"/>
              <a:t>11.03.2022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3040FC6-8761-47CA-B6BD-6EEB9F5694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613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  <p:sldLayoutId id="2147483851" r:id="rId12"/>
    <p:sldLayoutId id="2147483852" r:id="rId13"/>
    <p:sldLayoutId id="2147483853" r:id="rId14"/>
    <p:sldLayoutId id="2147483854" r:id="rId15"/>
    <p:sldLayoutId id="214748385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0184" y="1949003"/>
            <a:ext cx="8596668" cy="13208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CC00"/>
                </a:solidFill>
              </a:rPr>
              <a:t>Спортивная игра - ФУТБОЛ</a:t>
            </a:r>
            <a:endParaRPr lang="ru-RU" sz="4800" b="1" dirty="0">
              <a:solidFill>
                <a:srgbClr val="00CC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48518" y="3515933"/>
            <a:ext cx="4893972" cy="221516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sz="2000" b="1" dirty="0">
                <a:solidFill>
                  <a:schemeClr val="accent2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Муниципальное бюджетное дошкольное образовательное учреждение г. Иркутска </a:t>
            </a:r>
            <a:br>
              <a:rPr lang="ru-RU" sz="2000" b="1" dirty="0">
                <a:solidFill>
                  <a:schemeClr val="accent2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2000" b="1" dirty="0">
                <a:solidFill>
                  <a:schemeClr val="accent2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детский сад № 126​</a:t>
            </a:r>
            <a:br>
              <a:rPr lang="ru-RU" sz="2000" b="1" dirty="0">
                <a:solidFill>
                  <a:schemeClr val="accent2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2000" b="1" dirty="0">
                <a:solidFill>
                  <a:schemeClr val="accent2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Составитель: Петрова Тамара Владимировна,</a:t>
            </a:r>
            <a:br>
              <a:rPr lang="ru-RU" sz="2000" b="1" dirty="0">
                <a:solidFill>
                  <a:schemeClr val="accent2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2000" b="1" dirty="0">
                <a:solidFill>
                  <a:schemeClr val="accent2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воспитатель </a:t>
            </a:r>
            <a:endParaRPr lang="ru-RU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764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00CC00"/>
                </a:solidFill>
              </a:rPr>
              <a:t>Вратарь ловит мяч, отбивает его, защищает ворота, бросает пойманный мяч на поле. </a:t>
            </a:r>
            <a:endParaRPr lang="ru-RU" sz="3200" b="1" dirty="0">
              <a:solidFill>
                <a:srgbClr val="00CC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59845" y="2160588"/>
            <a:ext cx="6432347" cy="388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566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9432" y="322161"/>
            <a:ext cx="618564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CC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Основные приемы  </a:t>
            </a:r>
            <a:r>
              <a:rPr lang="ru-RU" sz="3200" b="1" dirty="0">
                <a:solidFill>
                  <a:srgbClr val="00CC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игры</a:t>
            </a:r>
            <a:r>
              <a:rPr lang="ru-RU" sz="3200" dirty="0">
                <a:solidFill>
                  <a:srgbClr val="00CC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sz="3200" dirty="0" smtClean="0">
                <a:solidFill>
                  <a:srgbClr val="00CC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:</a:t>
            </a:r>
          </a:p>
          <a:p>
            <a:r>
              <a:rPr lang="ru-RU" sz="3200" dirty="0" smtClean="0">
                <a:solidFill>
                  <a:srgbClr val="00CC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Передвижение по полю,</a:t>
            </a:r>
            <a:endParaRPr lang="ru-RU" sz="3200" dirty="0" smtClean="0">
              <a:solidFill>
                <a:srgbClr val="00CC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ru-RU" sz="3200" dirty="0" smtClean="0">
                <a:solidFill>
                  <a:srgbClr val="00CC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удары </a:t>
            </a:r>
            <a:r>
              <a:rPr lang="ru-RU" sz="3200" dirty="0">
                <a:solidFill>
                  <a:srgbClr val="00CC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по </a:t>
            </a:r>
            <a:r>
              <a:rPr lang="ru-RU" sz="3200" dirty="0" smtClean="0">
                <a:solidFill>
                  <a:srgbClr val="00CC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мячу,</a:t>
            </a:r>
          </a:p>
          <a:p>
            <a:r>
              <a:rPr lang="ru-RU" sz="3200" dirty="0" smtClean="0">
                <a:solidFill>
                  <a:srgbClr val="00CC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остановка мяча,</a:t>
            </a:r>
          </a:p>
          <a:p>
            <a:r>
              <a:rPr lang="ru-RU" sz="3200" dirty="0" smtClean="0">
                <a:solidFill>
                  <a:srgbClr val="00CC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Ведение мяча,</a:t>
            </a:r>
            <a:endParaRPr lang="ru-RU" sz="3200" dirty="0" smtClean="0">
              <a:solidFill>
                <a:srgbClr val="00CC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ru-RU" sz="3200" dirty="0" smtClean="0">
                <a:solidFill>
                  <a:srgbClr val="00CC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отбор мяча.</a:t>
            </a:r>
          </a:p>
          <a:p>
            <a:r>
              <a:rPr lang="ru-RU" sz="3200" dirty="0" smtClean="0">
                <a:solidFill>
                  <a:srgbClr val="00CC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действия вратаря</a:t>
            </a:r>
            <a:r>
              <a:rPr lang="ru-RU" sz="3200" dirty="0" smtClean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  <a:endParaRPr lang="ru-RU" sz="3200" dirty="0">
              <a:solidFill>
                <a:srgbClr val="00B05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8146" y="1898444"/>
            <a:ext cx="7179048" cy="4031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699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7176" y="190313"/>
            <a:ext cx="8642327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00CC00"/>
                </a:solidFill>
              </a:rPr>
              <a:t>Техника передвижений включает в себя следующую группу приемов: бег, прыжки, остановки, повороты.</a:t>
            </a:r>
            <a:endParaRPr lang="ru-RU" sz="3200" b="1" dirty="0">
              <a:solidFill>
                <a:srgbClr val="00CC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9359503" y="5841527"/>
            <a:ext cx="4676244" cy="67087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194" name="Picture 2" descr="https://thumbs.dreamstime.com/z/boy-playing-soccer-vector-illustration-happy-4015136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349" y="1687131"/>
            <a:ext cx="5211447" cy="5576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024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7578" y="618186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Batang" panose="02030600000101010101" pitchFamily="18" charset="-127"/>
                <a:ea typeface="Batang" panose="02030600000101010101" pitchFamily="18" charset="-127"/>
                <a:cs typeface="Aparajita" panose="020B0604020202020204" pitchFamily="34" charset="0"/>
              </a:rPr>
              <a:t>Ф</a:t>
            </a:r>
            <a:r>
              <a:rPr lang="ru-RU" b="1" dirty="0" smtClean="0">
                <a:solidFill>
                  <a:srgbClr val="00B05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утбол </a:t>
            </a:r>
            <a:r>
              <a:rPr lang="ru-RU" b="1" dirty="0">
                <a:solidFill>
                  <a:srgbClr val="00B05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- игра коллективная, </a:t>
            </a:r>
            <a:r>
              <a:rPr lang="ru-RU" b="1" dirty="0" smtClean="0">
                <a:solidFill>
                  <a:srgbClr val="00B05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/>
            </a:r>
            <a:br>
              <a:rPr lang="ru-RU" b="1" dirty="0" smtClean="0">
                <a:solidFill>
                  <a:srgbClr val="00B05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</a:br>
            <a:r>
              <a:rPr lang="ru-RU" b="1" dirty="0" smtClean="0">
                <a:solidFill>
                  <a:srgbClr val="00B05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и </a:t>
            </a:r>
            <a:r>
              <a:rPr lang="ru-RU" b="1" dirty="0">
                <a:solidFill>
                  <a:srgbClr val="00B05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игроки относятся друг к другу с уважением, несмотря на дух соперничества и желание </a:t>
            </a:r>
            <a:r>
              <a:rPr lang="ru-RU" b="1" dirty="0" smtClean="0">
                <a:solidFill>
                  <a:srgbClr val="00B05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победить.</a:t>
            </a:r>
            <a:endParaRPr lang="ru-RU" b="1" dirty="0">
              <a:solidFill>
                <a:srgbClr val="00CC00"/>
              </a:solidFill>
              <a:latin typeface="Batang" panose="02030600000101010101" pitchFamily="18" charset="-127"/>
              <a:ea typeface="Batang" panose="02030600000101010101" pitchFamily="18" charset="-127"/>
              <a:cs typeface="Aparajita" panose="020B0604020202020204" pitchFamily="34" charset="0"/>
            </a:endParaRPr>
          </a:p>
        </p:txBody>
      </p:sp>
      <p:pic>
        <p:nvPicPr>
          <p:cNvPr id="7170" name="Picture 2" descr="https://im0-tub-ru.yandex.net/i?id=a7740ccaa165129c186d1f0a5409594e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240" y="4523470"/>
            <a:ext cx="2555358" cy="2295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st.depositphotos.com/2309453/2710/i/950/depositphotos_27100999-stock-photo-boys-shaking-hands-against-ne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577" y="2518535"/>
            <a:ext cx="2616558" cy="1744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spurtup.ru/photo/915/13437/hug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485" y="3230870"/>
            <a:ext cx="3309557" cy="2203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306794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9123" y="274750"/>
            <a:ext cx="8596668" cy="1320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CC00"/>
                </a:solidFill>
                <a:latin typeface="+mn-lt"/>
              </a:rPr>
              <a:t>Спасибо за внимание!</a:t>
            </a:r>
            <a:br>
              <a:rPr lang="ru-RU" b="1" dirty="0" smtClean="0">
                <a:solidFill>
                  <a:srgbClr val="00CC00"/>
                </a:solidFill>
                <a:latin typeface="+mn-lt"/>
              </a:rPr>
            </a:br>
            <a:endParaRPr lang="ru-RU" b="1" dirty="0">
              <a:solidFill>
                <a:srgbClr val="00CC00"/>
              </a:solidFill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84101" y="1158719"/>
            <a:ext cx="6714689" cy="5036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349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23493" y="299721"/>
            <a:ext cx="8079346" cy="1250577"/>
          </a:xfrm>
        </p:spPr>
        <p:txBody>
          <a:bodyPr>
            <a:noAutofit/>
          </a:bodyPr>
          <a:lstStyle/>
          <a:p>
            <a:pPr algn="l"/>
            <a:r>
              <a:rPr lang="ru-RU" sz="2800" b="1" i="1" dirty="0" smtClean="0">
                <a:solidFill>
                  <a:srgbClr val="00CC00"/>
                </a:solidFill>
              </a:rPr>
              <a:t>ФУТБОЛ - это командная игра, которая состоит из 5-8 детей,  </a:t>
            </a:r>
            <a:r>
              <a:rPr lang="ru-RU" sz="2800" b="1" i="1" dirty="0">
                <a:solidFill>
                  <a:srgbClr val="00CC00"/>
                </a:solidFill>
              </a:rPr>
              <a:t>один из которых </a:t>
            </a:r>
            <a:r>
              <a:rPr lang="ru-RU" sz="2800" b="1" i="1" dirty="0" smtClean="0">
                <a:solidFill>
                  <a:srgbClr val="00CC00"/>
                </a:solidFill>
              </a:rPr>
              <a:t>капитан и нескольких запасных.</a:t>
            </a:r>
            <a:endParaRPr lang="ru-RU" sz="2800" b="1" i="1" dirty="0">
              <a:solidFill>
                <a:srgbClr val="00CC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3493" y="1550298"/>
            <a:ext cx="4958365" cy="3685718"/>
          </a:xfrm>
          <a:prstGeom prst="rect">
            <a:avLst/>
          </a:prstGeom>
        </p:spPr>
      </p:pic>
      <p:pic>
        <p:nvPicPr>
          <p:cNvPr id="6146" name="Picture 2" descr="http://www.jobacle.com/wp-content/uploads/2017/06/shutterstock51905375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858" y="4383177"/>
            <a:ext cx="2983561" cy="2070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67191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92187" y="476519"/>
            <a:ext cx="4056845" cy="1666208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00B050"/>
                </a:solidFill>
              </a:rPr>
              <a:t>Перед </a:t>
            </a:r>
            <a:r>
              <a:rPr lang="ru-RU" sz="2000" b="1" dirty="0">
                <a:solidFill>
                  <a:srgbClr val="00B050"/>
                </a:solidFill>
              </a:rPr>
              <a:t>началом игры проводится жеребьевка для выбора сторон или начального </a:t>
            </a:r>
            <a:r>
              <a:rPr lang="ru-RU" sz="2000" b="1" dirty="0" smtClean="0">
                <a:solidFill>
                  <a:srgbClr val="00B050"/>
                </a:solidFill>
              </a:rPr>
              <a:t>удара</a:t>
            </a:r>
            <a:r>
              <a:rPr lang="ru-RU" sz="1400" b="1" i="1" dirty="0" smtClean="0">
                <a:solidFill>
                  <a:srgbClr val="00CC00"/>
                </a:solidFill>
              </a:rPr>
              <a:t>.</a:t>
            </a:r>
            <a:endParaRPr lang="ru-RU" sz="1400" b="1" i="1" dirty="0">
              <a:solidFill>
                <a:srgbClr val="00CC00"/>
              </a:solidFill>
            </a:endParaRPr>
          </a:p>
        </p:txBody>
      </p:sp>
      <p:pic>
        <p:nvPicPr>
          <p:cNvPr id="1026" name="Picture 2" descr="http://www.irontimes.com/wp-content/uploads/2015/07/20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0430" y="2258637"/>
            <a:ext cx="3360357" cy="2240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138671" y="2753467"/>
            <a:ext cx="4056845" cy="125057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000" b="1" dirty="0" smtClean="0">
                <a:solidFill>
                  <a:srgbClr val="00B050"/>
                </a:solidFill>
              </a:rPr>
              <a:t>Мяч ставится на землю в центре поля.</a:t>
            </a:r>
            <a:br>
              <a:rPr lang="ru-RU" sz="2000" b="1" dirty="0" smtClean="0">
                <a:solidFill>
                  <a:srgbClr val="00B050"/>
                </a:solidFill>
              </a:rPr>
            </a:br>
            <a:endParaRPr lang="ru-RU" sz="2000" b="1" i="1" dirty="0">
              <a:solidFill>
                <a:srgbClr val="00CC00"/>
              </a:solidFill>
            </a:endParaRPr>
          </a:p>
        </p:txBody>
      </p:sp>
      <p:pic>
        <p:nvPicPr>
          <p:cNvPr id="1028" name="Picture 4" descr="http://moziru.com/images/football-clipart-football-match-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788" y="3709115"/>
            <a:ext cx="4494728" cy="2831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0107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CC00"/>
                </a:solidFill>
              </a:rPr>
              <a:t>Цель игры - забить как можно больше голов в ворота соперника, а после потери мяча защищать свои. </a:t>
            </a:r>
            <a:endParaRPr lang="ru-RU" dirty="0"/>
          </a:p>
        </p:txBody>
      </p:sp>
      <p:pic>
        <p:nvPicPr>
          <p:cNvPr id="2052" name="Picture 4" descr="https://tse4.mm.bing.net/th?id=OIP.l3zMYq9RMxxzODEH0V6ZrwEsC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556" y="3571618"/>
            <a:ext cx="3781939" cy="2311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clipart-library.com/images/yTkKdypy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8320" y="3338048"/>
            <a:ext cx="3875361" cy="2371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etsphoto.ru/photocache/7a/7a8b769d4759f22b91c2c8765d7fb37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0662" y="2226205"/>
            <a:ext cx="2457658" cy="2457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8939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55098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Соблюдение </a:t>
            </a:r>
            <a:r>
              <a:rPr lang="ru-RU" b="1" dirty="0">
                <a:solidFill>
                  <a:srgbClr val="00B050"/>
                </a:solidFill>
              </a:rPr>
              <a:t>правил игры, и продолжительность матча контролирует судья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2391" y="2160588"/>
            <a:ext cx="5247256" cy="388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25824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Мяч </a:t>
            </a:r>
            <a:r>
              <a:rPr lang="ru-RU" b="1" dirty="0">
                <a:solidFill>
                  <a:srgbClr val="00B050"/>
                </a:solidFill>
              </a:rPr>
              <a:t>считается забитым в ворота, если он полностью прошел линию </a:t>
            </a:r>
            <a:r>
              <a:rPr lang="ru-RU" b="1" dirty="0" smtClean="0">
                <a:solidFill>
                  <a:srgbClr val="00B050"/>
                </a:solidFill>
              </a:rPr>
              <a:t>ворот.</a:t>
            </a:r>
            <a:r>
              <a:rPr lang="ru-RU" b="1" dirty="0">
                <a:solidFill>
                  <a:srgbClr val="0070C0"/>
                </a:solidFill>
              </a:rPr>
              <a:t/>
            </a:r>
            <a:br>
              <a:rPr lang="ru-RU" b="1" dirty="0">
                <a:solidFill>
                  <a:srgbClr val="0070C0"/>
                </a:solidFill>
              </a:rPr>
            </a:br>
            <a:endParaRPr lang="ru-RU" dirty="0"/>
          </a:p>
        </p:txBody>
      </p:sp>
      <p:pic>
        <p:nvPicPr>
          <p:cNvPr id="3074" name="Picture 2" descr="http://mos.news/upload/iblock/968/9689b3a8087e647b57520431dee7064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1979" y="4717234"/>
            <a:ext cx="3084591" cy="1735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1klip.my1.ru/2/3/futbolnye.zvezdy.0-01-5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669" y="2291142"/>
            <a:ext cx="4260342" cy="3195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steakfacegames.com/wp-content/uploads/2015/07/football-goali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1979" y="1801745"/>
            <a:ext cx="3749074" cy="2654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034389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В </a:t>
            </a:r>
            <a:r>
              <a:rPr lang="ru-RU" b="1" dirty="0">
                <a:solidFill>
                  <a:srgbClr val="00B050"/>
                </a:solidFill>
              </a:rPr>
              <a:t>футболе все действия с мячом игроки выполняют </a:t>
            </a:r>
            <a:r>
              <a:rPr lang="ru-RU" b="1" dirty="0" smtClean="0">
                <a:solidFill>
                  <a:srgbClr val="00B050"/>
                </a:solidFill>
              </a:rPr>
              <a:t>ногами и головой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4098" name="Picture 2" descr="http://cache4.asset-cache.net/xc/92896689.jpg?v=2&amp;c=IWSAsset&amp;k=2&amp;d=aKFlxTJegFvSIHPflISPYnAiOZf5N6Ih1sB6Hms8LYkIlqF9ZVjExRMhUfqB8E8X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069" y="1930400"/>
            <a:ext cx="3755052" cy="2656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st.depositphotos.com/1526816/2550/v/950/depositphotos_25509643-stock-illustration-a-boy-playing-soccer-i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997" y="2522828"/>
            <a:ext cx="2732297" cy="2499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clipartix.com/wp-content/uploads/2016/05/Cartoon-football-player-clipart-clipart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5856" y="3882968"/>
            <a:ext cx="2283406" cy="2839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960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CC00"/>
                </a:solidFill>
              </a:rPr>
              <a:t>Удары по мячу – </a:t>
            </a:r>
            <a:br>
              <a:rPr lang="ru-RU" b="1" dirty="0" smtClean="0">
                <a:solidFill>
                  <a:srgbClr val="00CC00"/>
                </a:solidFill>
              </a:rPr>
            </a:br>
            <a:r>
              <a:rPr lang="ru-RU" b="1" dirty="0" smtClean="0">
                <a:solidFill>
                  <a:srgbClr val="00CC00"/>
                </a:solidFill>
              </a:rPr>
              <a:t>основное средство ведения игры.</a:t>
            </a:r>
            <a:endParaRPr lang="ru-RU" b="1" dirty="0">
              <a:solidFill>
                <a:srgbClr val="00CC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0073" y="2205898"/>
            <a:ext cx="9323691" cy="3705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40852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Брать в руки мяч разрешается только вратарю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5122" name="Picture 2" descr="http://st.depositphotos.com/1526816/2550/v/950/depositphotos_25508477-A-boy-catching-the-soccer-bal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2086377"/>
            <a:ext cx="3175794" cy="2229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images.easyfreeclipart.com/246/potomac-diplomats-tryouts-for-goalkeeper-24626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0889" y="1270000"/>
            <a:ext cx="3803113" cy="2193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img3.stockfresh.com/files/l/lenm/m/98/5072078_stock-vector-soccer-goalkeep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7885" y="3463851"/>
            <a:ext cx="4404616" cy="3486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1278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135</TotalTime>
  <Words>181</Words>
  <Application>Microsoft Office PowerPoint</Application>
  <PresentationFormat>Произвольный</PresentationFormat>
  <Paragraphs>23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Грань</vt:lpstr>
      <vt:lpstr>Спортивная игра - ФУТБОЛ</vt:lpstr>
      <vt:lpstr>ФУТБОЛ - это командная игра, которая состоит из 5-8 детей,  один из которых капитан и нескольких запасных.</vt:lpstr>
      <vt:lpstr>Перед началом игры проводится жеребьевка для выбора сторон или начального удара.</vt:lpstr>
      <vt:lpstr>Цель игры - забить как можно больше голов в ворота соперника, а после потери мяча защищать свои. </vt:lpstr>
      <vt:lpstr>Соблюдение правил игры, и продолжительность матча контролирует судья</vt:lpstr>
      <vt:lpstr>Мяч считается забитым в ворота, если он полностью прошел линию ворот. </vt:lpstr>
      <vt:lpstr>В футболе все действия с мячом игроки выполняют ногами и головой</vt:lpstr>
      <vt:lpstr>Удары по мячу –  основное средство ведения игры.</vt:lpstr>
      <vt:lpstr>Брать в руки мяч разрешается только вратарю</vt:lpstr>
      <vt:lpstr>Вратарь ловит мяч, отбивает его, защищает ворота, бросает пойманный мяч на поле. </vt:lpstr>
      <vt:lpstr>Презентация PowerPoint</vt:lpstr>
      <vt:lpstr>Техника передвижений включает в себя следующую группу приемов: бег, прыжки, остановки, повороты.</vt:lpstr>
      <vt:lpstr>Футбол - игра коллективная,  и игроки относятся друг к другу с уважением, несмотря на дух соперничества и желание победить.</vt:lpstr>
      <vt:lpstr>Спасибо за внимание!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ФУТБОЛ- это командная игра, которая состоит из 5-8 детей и нескольких запасных.</dc:title>
  <dc:creator>Пользователь</dc:creator>
  <cp:lastModifiedBy>Alex</cp:lastModifiedBy>
  <cp:revision>19</cp:revision>
  <dcterms:created xsi:type="dcterms:W3CDTF">2017-12-12T03:00:00Z</dcterms:created>
  <dcterms:modified xsi:type="dcterms:W3CDTF">2022-03-10T18:11:17Z</dcterms:modified>
</cp:coreProperties>
</file>