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Адаптация ребенка к детскому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Педагог-психолог </a:t>
            </a:r>
            <a:r>
              <a:rPr lang="ru-RU" dirty="0" err="1" smtClean="0"/>
              <a:t>Клеймёнова</a:t>
            </a:r>
            <a:r>
              <a:rPr lang="ru-RU" dirty="0" smtClean="0"/>
              <a:t> В.М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166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4924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493" y="1793390"/>
            <a:ext cx="2010490" cy="21219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23454" y="1985917"/>
            <a:ext cx="3854528" cy="2584449"/>
          </a:xfrm>
        </p:spPr>
        <p:txBody>
          <a:bodyPr/>
          <a:lstStyle/>
          <a:p>
            <a:r>
              <a:rPr lang="ru-RU" sz="2000" dirty="0"/>
              <a:t>4. Что за время! Просто жуть!</a:t>
            </a:r>
          </a:p>
          <a:p>
            <a:r>
              <a:rPr lang="ru-RU" sz="2000" dirty="0"/>
              <a:t>Не дадут нам отдохнуть</a:t>
            </a:r>
          </a:p>
          <a:p>
            <a:r>
              <a:rPr lang="ru-RU" sz="2000" dirty="0"/>
              <a:t>Мокрые пеленки, мокрые штаны,</a:t>
            </a:r>
          </a:p>
          <a:p>
            <a:r>
              <a:rPr lang="ru-RU" sz="2000" dirty="0"/>
              <a:t>Но помогут нам, конечно, …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529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80" y="1022085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4" y="1498604"/>
            <a:ext cx="3195346" cy="31953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8638" y="2403583"/>
            <a:ext cx="3887918" cy="2593421"/>
          </a:xfrm>
        </p:spPr>
        <p:txBody>
          <a:bodyPr/>
          <a:lstStyle/>
          <a:p>
            <a:r>
              <a:rPr lang="ru-RU" sz="2400" dirty="0"/>
              <a:t>5. Папа засыпает с пультом,</a:t>
            </a:r>
          </a:p>
          <a:p>
            <a:r>
              <a:rPr lang="ru-RU" sz="2400" dirty="0"/>
              <a:t>Мама засыпает с книжкой,</a:t>
            </a:r>
          </a:p>
          <a:p>
            <a:r>
              <a:rPr lang="ru-RU" sz="2400" dirty="0"/>
              <a:t>Ну, а мне нужна …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608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60722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10467"/>
            <a:ext cx="2274470" cy="30812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9153" y="2493734"/>
            <a:ext cx="3854528" cy="2584449"/>
          </a:xfrm>
        </p:spPr>
        <p:txBody>
          <a:bodyPr>
            <a:normAutofit/>
          </a:bodyPr>
          <a:lstStyle/>
          <a:p>
            <a:r>
              <a:rPr lang="ru-RU" sz="2400" dirty="0"/>
              <a:t>6. Кукла, мячик и скакалка,</a:t>
            </a:r>
          </a:p>
          <a:p>
            <a:r>
              <a:rPr lang="ru-RU" sz="2400" dirty="0"/>
              <a:t>Самолетик, обезьянка,</a:t>
            </a:r>
          </a:p>
          <a:p>
            <a:r>
              <a:rPr lang="ru-RU" sz="2400" dirty="0"/>
              <a:t>И машина, и зверюшка –</a:t>
            </a:r>
          </a:p>
          <a:p>
            <a:r>
              <a:rPr lang="ru-RU" sz="2400" dirty="0"/>
              <a:t>Называется….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3871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544" y="1754187"/>
            <a:ext cx="3048000" cy="304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7. Мамина улыбка, веселые глаза –</a:t>
            </a:r>
          </a:p>
          <a:p>
            <a:r>
              <a:rPr lang="ru-RU" sz="2000" dirty="0"/>
              <a:t>Это лучшая на свете …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5312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933" y="514924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475569"/>
            <a:ext cx="4513262" cy="36052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8849" y="1985917"/>
            <a:ext cx="3854528" cy="2584449"/>
          </a:xfrm>
        </p:spPr>
        <p:txBody>
          <a:bodyPr>
            <a:noAutofit/>
          </a:bodyPr>
          <a:lstStyle/>
          <a:p>
            <a:r>
              <a:rPr lang="ru-RU" sz="1800" dirty="0"/>
              <a:t>8. Утром весело встречает</a:t>
            </a:r>
          </a:p>
          <a:p>
            <a:r>
              <a:rPr lang="ru-RU" sz="1800" dirty="0"/>
              <a:t>Наш любимый детский сад.</a:t>
            </a:r>
          </a:p>
          <a:p>
            <a:r>
              <a:rPr lang="ru-RU" sz="1800" dirty="0"/>
              <a:t>На зарядку приглашает,</a:t>
            </a:r>
          </a:p>
          <a:p>
            <a:r>
              <a:rPr lang="ru-RU" sz="1800" dirty="0"/>
              <a:t>Он всегда нам очень рад.</a:t>
            </a:r>
          </a:p>
          <a:p>
            <a:r>
              <a:rPr lang="ru-RU" sz="1800" dirty="0"/>
              <a:t>Завтраки, обед и полдник</a:t>
            </a:r>
          </a:p>
          <a:p>
            <a:r>
              <a:rPr lang="ru-RU" sz="1800" dirty="0"/>
              <a:t>Ложкой правильно едим.</a:t>
            </a:r>
          </a:p>
          <a:p>
            <a:r>
              <a:rPr lang="ru-RU" sz="1800" dirty="0"/>
              <a:t>Мы читаем и играем,</a:t>
            </a:r>
          </a:p>
          <a:p>
            <a:r>
              <a:rPr lang="ru-RU" sz="1800" dirty="0"/>
              <a:t>В тихий час мы крепко спим.</a:t>
            </a:r>
          </a:p>
          <a:p>
            <a:r>
              <a:rPr lang="ru-RU" sz="1800" dirty="0"/>
              <a:t>Нам необходим …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11855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044" y="1601787"/>
            <a:ext cx="4445000" cy="3352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/>
              <a:t> 9. Без ног и без крыльев оно,</a:t>
            </a:r>
          </a:p>
          <a:p>
            <a:r>
              <a:rPr lang="ru-RU" sz="2000" dirty="0"/>
              <a:t>Быстро летит, не догонишь его.</a:t>
            </a:r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526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u="sng" dirty="0"/>
              <a:t>За время адаптации дети </a:t>
            </a:r>
            <a:r>
              <a:rPr lang="ru-RU" sz="2400" u="sng" dirty="0" smtClean="0"/>
              <a:t>станут: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более общительными,</a:t>
            </a:r>
            <a:br>
              <a:rPr lang="ru-RU" sz="2400" dirty="0"/>
            </a:br>
            <a:r>
              <a:rPr lang="ru-RU" sz="2400" dirty="0" smtClean="0"/>
              <a:t>-научатся</a:t>
            </a:r>
            <a:r>
              <a:rPr lang="ru-RU" sz="2400" dirty="0"/>
              <a:t> делиться игрушками.</a:t>
            </a:r>
            <a:br>
              <a:rPr lang="ru-RU" sz="2400" dirty="0"/>
            </a:br>
            <a:r>
              <a:rPr lang="ru-RU" sz="2400" dirty="0" smtClean="0"/>
              <a:t>-будут знать, </a:t>
            </a:r>
            <a:r>
              <a:rPr lang="ru-RU" sz="2400" dirty="0"/>
              <a:t>где находится их полотенце, кровать, место за столом.</a:t>
            </a:r>
            <a:br>
              <a:rPr lang="ru-RU" sz="2400" dirty="0"/>
            </a:br>
            <a:r>
              <a:rPr lang="ru-RU" sz="2400" dirty="0"/>
              <a:t>- </a:t>
            </a:r>
            <a:r>
              <a:rPr lang="ru-RU" sz="2400" dirty="0" smtClean="0"/>
              <a:t>научатся </a:t>
            </a:r>
            <a:r>
              <a:rPr lang="ru-RU" sz="2400" dirty="0"/>
              <a:t>ходить на унитаз.</a:t>
            </a:r>
            <a:br>
              <a:rPr lang="ru-RU" sz="2400" dirty="0"/>
            </a:br>
            <a:r>
              <a:rPr lang="ru-RU" sz="2400" dirty="0" smtClean="0"/>
              <a:t>-усвоят </a:t>
            </a:r>
            <a:r>
              <a:rPr lang="ru-RU" sz="2400" dirty="0"/>
              <a:t>некоторые правила поведения в группе.</a:t>
            </a:r>
            <a:br>
              <a:rPr lang="ru-RU" sz="2400" dirty="0"/>
            </a:br>
            <a:r>
              <a:rPr lang="ru-RU" sz="2400" dirty="0" smtClean="0"/>
              <a:t>-будут знать, </a:t>
            </a:r>
            <a:r>
              <a:rPr lang="ru-RU" sz="2400" dirty="0"/>
              <a:t>что после того как помыли руки нужно отжать водичку и только потом пойти к своему полотенцу.</a:t>
            </a:r>
            <a:br>
              <a:rPr lang="ru-RU" sz="2400" dirty="0"/>
            </a:br>
            <a:r>
              <a:rPr lang="ru-RU" sz="2400" dirty="0"/>
              <a:t>- </a:t>
            </a:r>
            <a:r>
              <a:rPr lang="ru-RU" sz="2400" dirty="0" smtClean="0"/>
              <a:t>практически </a:t>
            </a:r>
            <a:r>
              <a:rPr lang="ru-RU" sz="2400" dirty="0"/>
              <a:t>все дети </a:t>
            </a:r>
            <a:r>
              <a:rPr lang="ru-RU" sz="2400" dirty="0" smtClean="0"/>
              <a:t>смогут кушать </a:t>
            </a:r>
            <a:r>
              <a:rPr lang="ru-RU" sz="2400" dirty="0"/>
              <a:t>самостоятельно, с небольшой помощью взрослых.</a:t>
            </a:r>
            <a:br>
              <a:rPr lang="ru-RU" sz="2400" dirty="0"/>
            </a:br>
            <a:r>
              <a:rPr lang="ru-RU" sz="2400" dirty="0" smtClean="0"/>
              <a:t>-научатся </a:t>
            </a:r>
            <a:r>
              <a:rPr lang="ru-RU" sz="2400" dirty="0"/>
              <a:t>одеваться и раздеваться.</a:t>
            </a:r>
            <a:br>
              <a:rPr lang="ru-RU" sz="2400" dirty="0"/>
            </a:br>
            <a:r>
              <a:rPr lang="ru-RU" sz="2400" dirty="0"/>
              <a:t>- </a:t>
            </a:r>
            <a:r>
              <a:rPr lang="ru-RU" sz="2400" dirty="0" smtClean="0"/>
              <a:t>научатся выполнять </a:t>
            </a:r>
            <a:r>
              <a:rPr lang="ru-RU" sz="2400" dirty="0"/>
              <a:t>элементарные поручения, убирать игрушки.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477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Успешной всем </a:t>
            </a:r>
            <a:r>
              <a:rPr lang="ru-RU" sz="4800" b="1" dirty="0" smtClean="0"/>
              <a:t>адаптации!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44" y="2386806"/>
            <a:ext cx="3867150" cy="3429000"/>
          </a:xfrm>
        </p:spPr>
      </p:pic>
    </p:spTree>
    <p:extLst>
      <p:ext uri="{BB962C8B-B14F-4D97-AF65-F5344CB8AC3E}">
        <p14:creationId xmlns:p14="http://schemas.microsoft.com/office/powerpoint/2010/main" val="28982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Здравствуйте, уважаемые родители!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204" y="2160588"/>
            <a:ext cx="5499629" cy="3881437"/>
          </a:xfrm>
        </p:spPr>
      </p:pic>
    </p:spTree>
    <p:extLst>
      <p:ext uri="{BB962C8B-B14F-4D97-AF65-F5344CB8AC3E}">
        <p14:creationId xmlns:p14="http://schemas.microsoft.com/office/powerpoint/2010/main" val="343452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Адаптация — это приспособление или привыкание организма к новой обстановке.</a:t>
            </a:r>
            <a:r>
              <a:rPr lang="ru-RU" sz="1800" dirty="0"/>
              <a:t> Для  ребенка детский садик, несомненно, является еще неизвестным пространством, с новым окружением и   отношениями. Этот процесс требует больших затрат психической энергии и часто проходит с напряжением, а то и перенапряжением психических и физических сил организма.   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615" y="2160588"/>
            <a:ext cx="4050808" cy="3881437"/>
          </a:xfrm>
        </p:spPr>
      </p:pic>
    </p:spTree>
    <p:extLst>
      <p:ext uri="{BB962C8B-B14F-4D97-AF65-F5344CB8AC3E}">
        <p14:creationId xmlns:p14="http://schemas.microsoft.com/office/powerpoint/2010/main" val="3878291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ричины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которые вызывают слёзы у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ребёнка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u="sng" dirty="0"/>
              <a:t>Основная </a:t>
            </a:r>
            <a:r>
              <a:rPr lang="ru-RU" sz="2000" b="1" i="1" u="sng" dirty="0" smtClean="0"/>
              <a:t>причина</a:t>
            </a:r>
            <a:r>
              <a:rPr lang="ru-RU" sz="2000" dirty="0"/>
              <a:t> – это тревога, связанная со сменой обстановки.</a:t>
            </a:r>
            <a:br>
              <a:rPr lang="ru-RU" sz="2000" dirty="0"/>
            </a:br>
            <a:r>
              <a:rPr lang="ru-RU" sz="2000" dirty="0"/>
              <a:t>-  домашняя атмосфера с мамой поменялось на незнакомое пространство с чужой тетей;</a:t>
            </a:r>
            <a:br>
              <a:rPr lang="ru-RU" sz="2000" dirty="0"/>
            </a:br>
            <a:r>
              <a:rPr lang="ru-RU" sz="2000" b="1" dirty="0"/>
              <a:t>- </a:t>
            </a:r>
            <a:r>
              <a:rPr lang="ru-RU" sz="2000" dirty="0"/>
              <a:t>дома можно было все, а в саду нужно выполнять правила;</a:t>
            </a:r>
            <a:br>
              <a:rPr lang="ru-RU" sz="2000" dirty="0"/>
            </a:br>
            <a:r>
              <a:rPr lang="ru-RU" sz="2000" dirty="0"/>
              <a:t>- личный режим ребенка поменялся.  </a:t>
            </a:r>
            <a:r>
              <a:rPr lang="ru-RU" sz="2000" i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u="sng" dirty="0"/>
              <a:t>Вторая причина </a:t>
            </a:r>
            <a:r>
              <a:rPr lang="ru-RU" sz="2000" dirty="0"/>
              <a:t>– отсутствие навыков самообслуживания.</a:t>
            </a:r>
            <a:br>
              <a:rPr lang="ru-RU" sz="2000" dirty="0"/>
            </a:br>
            <a:r>
              <a:rPr lang="ru-RU" sz="2000" i="1" dirty="0"/>
              <a:t> </a:t>
            </a:r>
            <a:r>
              <a:rPr lang="ru-RU" sz="2000" dirty="0"/>
              <a:t>Если мы с ребенка требуем, чтобы он ел сам, а он никогда этого не делал, конечно же у него будут слезы и истерика.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u="sng" dirty="0"/>
              <a:t>Третья причина</a:t>
            </a:r>
            <a:r>
              <a:rPr lang="ru-RU" sz="2000" i="1" dirty="0"/>
              <a:t> </a:t>
            </a:r>
            <a:r>
              <a:rPr lang="ru-RU" sz="2000" dirty="0"/>
              <a:t>– избыток впечатлений. Малыши испытывают много позитивных и негативных переживаний, он может переутомиться и, вследствие этого, нервничать, плакать и капризничать.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028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проявляются</a:t>
            </a:r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-капризы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 smtClean="0"/>
              <a:t>-страхи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 smtClean="0"/>
              <a:t>-отказ </a:t>
            </a:r>
            <a:r>
              <a:rPr lang="ru-RU" dirty="0"/>
              <a:t>от еды,</a:t>
            </a:r>
            <a:br>
              <a:rPr lang="ru-RU" dirty="0"/>
            </a:br>
            <a:r>
              <a:rPr lang="ru-RU" dirty="0" smtClean="0"/>
              <a:t>-частые </a:t>
            </a:r>
            <a:r>
              <a:rPr lang="ru-RU" dirty="0"/>
              <a:t>болезни,</a:t>
            </a:r>
            <a:br>
              <a:rPr lang="ru-RU" dirty="0"/>
            </a:br>
            <a:r>
              <a:rPr lang="ru-RU" dirty="0" smtClean="0"/>
              <a:t>-психическая </a:t>
            </a:r>
            <a:r>
              <a:rPr lang="ru-RU" dirty="0"/>
              <a:t>регрессия</a:t>
            </a:r>
            <a:br>
              <a:rPr lang="ru-RU" dirty="0"/>
            </a:br>
            <a:r>
              <a:rPr lang="ru-RU" dirty="0" smtClean="0"/>
              <a:t>-речевая </a:t>
            </a:r>
            <a:r>
              <a:rPr lang="ru-RU" dirty="0"/>
              <a:t>регрессия  и т. д.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604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300" b="1" i="1" dirty="0"/>
              <a:t>Не волнуйтесь, пожалуйста, все это пройдет, как только ребенок привыкнет. Но нельзя оставлять это без внимания, иначе это может закрепиться и перейти в привычку.</a:t>
            </a:r>
            <a:br>
              <a:rPr lang="ru-RU" sz="2300" b="1" i="1" dirty="0"/>
            </a:br>
            <a:endParaRPr lang="ru-RU" sz="23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633" y="2160588"/>
            <a:ext cx="5858772" cy="3881437"/>
          </a:xfrm>
        </p:spPr>
      </p:pic>
    </p:spTree>
    <p:extLst>
      <p:ext uri="{BB962C8B-B14F-4D97-AF65-F5344CB8AC3E}">
        <p14:creationId xmlns:p14="http://schemas.microsoft.com/office/powerpoint/2010/main" val="402105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272" y="514924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Загадка: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39" y="2278062"/>
            <a:ext cx="3124905" cy="27342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603" y="1985917"/>
            <a:ext cx="3854528" cy="2584449"/>
          </a:xfrm>
        </p:spPr>
        <p:txBody>
          <a:bodyPr>
            <a:noAutofit/>
          </a:bodyPr>
          <a:lstStyle/>
          <a:p>
            <a:r>
              <a:rPr lang="ru-RU" sz="1600" dirty="0"/>
              <a:t>1. Здесь люблю я поиграть,</a:t>
            </a:r>
          </a:p>
          <a:p>
            <a:r>
              <a:rPr lang="ru-RU" sz="1600" dirty="0"/>
              <a:t>Петь, под музыку плясать,</a:t>
            </a:r>
          </a:p>
          <a:p>
            <a:r>
              <a:rPr lang="ru-RU" sz="1600" dirty="0"/>
              <a:t>Есть и пить, бродить везде,</a:t>
            </a:r>
          </a:p>
          <a:p>
            <a:r>
              <a:rPr lang="ru-RU" sz="1600" dirty="0"/>
              <a:t>Сладко спать в кроватке.</a:t>
            </a:r>
          </a:p>
          <a:p>
            <a:r>
              <a:rPr lang="ru-RU" sz="1600" dirty="0"/>
              <a:t>Здесь игрушки все свои.</a:t>
            </a:r>
          </a:p>
          <a:p>
            <a:r>
              <a:rPr lang="ru-RU" sz="1600" dirty="0"/>
              <a:t>Здесь родные все мои.</a:t>
            </a:r>
          </a:p>
          <a:p>
            <a:r>
              <a:rPr lang="ru-RU" sz="1600" dirty="0"/>
              <a:t>Здесь мне все знакомо.</a:t>
            </a:r>
          </a:p>
          <a:p>
            <a:r>
              <a:rPr lang="ru-RU" sz="1600" dirty="0"/>
              <a:t>Где же я?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506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725" y="791828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587918"/>
            <a:ext cx="4513262" cy="33805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6385" y="2227151"/>
            <a:ext cx="3854528" cy="2584449"/>
          </a:xfrm>
        </p:spPr>
        <p:txBody>
          <a:bodyPr>
            <a:noAutofit/>
          </a:bodyPr>
          <a:lstStyle/>
          <a:p>
            <a:r>
              <a:rPr lang="ru-RU" sz="1800" dirty="0"/>
              <a:t>2. Малыш-</a:t>
            </a:r>
            <a:r>
              <a:rPr lang="ru-RU" sz="1800" dirty="0" err="1"/>
              <a:t>энерджайзер</a:t>
            </a:r>
            <a:endParaRPr lang="ru-RU" sz="1800" dirty="0"/>
          </a:p>
          <a:p>
            <a:r>
              <a:rPr lang="ru-RU" sz="1800" dirty="0"/>
              <a:t>Бодро бегает с утра,</a:t>
            </a:r>
          </a:p>
          <a:p>
            <a:r>
              <a:rPr lang="ru-RU" sz="1800" dirty="0"/>
              <a:t>Но энергии к обеду</a:t>
            </a:r>
          </a:p>
          <a:p>
            <a:r>
              <a:rPr lang="ru-RU" sz="1800" dirty="0"/>
              <a:t>Вот и нет уже следа.</a:t>
            </a:r>
          </a:p>
          <a:p>
            <a:r>
              <a:rPr lang="ru-RU" sz="1800" dirty="0"/>
              <a:t>Начинает громко плакать</a:t>
            </a:r>
          </a:p>
          <a:p>
            <a:r>
              <a:rPr lang="ru-RU" sz="1800" u="sng" dirty="0"/>
              <a:t>И кричит</a:t>
            </a:r>
            <a:r>
              <a:rPr lang="ru-RU" sz="1800" dirty="0"/>
              <a:t>: </a:t>
            </a:r>
            <a:r>
              <a:rPr lang="ru-RU" sz="1800" i="1" dirty="0"/>
              <a:t>«</a:t>
            </a:r>
            <a:r>
              <a:rPr lang="ru-RU" sz="1800" i="1" dirty="0" err="1"/>
              <a:t>Ням-ням</a:t>
            </a:r>
            <a:r>
              <a:rPr lang="ru-RU" sz="1800" i="1" dirty="0"/>
              <a:t>!»</a:t>
            </a:r>
            <a:endParaRPr lang="ru-RU" sz="1800" dirty="0"/>
          </a:p>
          <a:p>
            <a:r>
              <a:rPr lang="ru-RU" sz="1800" dirty="0"/>
              <a:t>Хорошо, что так бывает</a:t>
            </a:r>
          </a:p>
          <a:p>
            <a:r>
              <a:rPr lang="ru-RU" sz="1800" dirty="0"/>
              <a:t>И поможет нам … 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31217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43194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682427"/>
            <a:ext cx="4513262" cy="31915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3. Очень </a:t>
            </a:r>
            <a:r>
              <a:rPr lang="ru-RU" sz="2000" dirty="0"/>
              <a:t>нужна она детворе</a:t>
            </a:r>
          </a:p>
          <a:p>
            <a:r>
              <a:rPr lang="ru-RU" sz="2000" dirty="0"/>
              <a:t>В лютую зиму и в знойной жаре,</a:t>
            </a:r>
          </a:p>
          <a:p>
            <a:r>
              <a:rPr lang="ru-RU" sz="2000" dirty="0"/>
              <a:t>Согреет без мамы,</a:t>
            </a:r>
          </a:p>
          <a:p>
            <a:r>
              <a:rPr lang="ru-RU" sz="2000" dirty="0"/>
              <a:t>Не даст заболеть.</a:t>
            </a:r>
          </a:p>
          <a:p>
            <a:r>
              <a:rPr lang="ru-RU" sz="2000" dirty="0"/>
              <a:t>Ее обязательно надо одеть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5412486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298</Words>
  <Application>Microsoft Office PowerPoint</Application>
  <PresentationFormat>Широкоэкранный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Грань</vt:lpstr>
      <vt:lpstr>Адаптация ребенка к детскому саду</vt:lpstr>
      <vt:lpstr>Здравствуйте, уважаемые родители!</vt:lpstr>
      <vt:lpstr>Адаптация — это приспособление или привыкание организма к новой обстановке. Для  ребенка детский садик, несомненно, является еще неизвестным пространством, с новым окружением и   отношениями. Этот процесс требует больших затрат психической энергии и часто проходит с напряжением, а то и перенапряжением психических и физических сил организма.   </vt:lpstr>
      <vt:lpstr>Причины, которые вызывают слёзы у ребёнка  Основная причина – это тревога, связанная со сменой обстановки. -  домашняя атмосфера с мамой поменялось на незнакомое пространство с чужой тетей; - дома можно было все, а в саду нужно выполнять правила; - личный режим ребенка поменялся.      Вторая причина – отсутствие навыков самообслуживания.  Если мы с ребенка требуем, чтобы он ел сам, а он никогда этого не делал, конечно же у него будут слезы и истерика.   Третья причина – избыток впечатлений. Малыши испытывают много позитивных и негативных переживаний, он может переутомиться и, вследствие этого, нервничать, плакать и капризничать.   </vt:lpstr>
      <vt:lpstr>У ребенка могут проявляются: -капризы, -страхи, -отказ от еды, -частые болезни, -психическая регрессия -речевая регрессия  и т. д. </vt:lpstr>
      <vt:lpstr>Не волнуйтесь, пожалуйста, все это пройдет, как только ребенок привыкнет. Но нельзя оставлять это без внимания, иначе это может закрепиться и перейти в привычку. </vt:lpstr>
      <vt:lpstr>Загадка: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 время адаптации дети станут: - более общительными, -научатся делиться игрушками. -будут знать, где находится их полотенце, кровать, место за столом. - научатся ходить на унитаз. -усвоят некоторые правила поведения в группе. -будут знать, что после того как помыли руки нужно отжать водичку и только потом пойти к своему полотенцу. - практически все дети смогут кушать самостоятельно, с небольшой помощью взрослых. -научатся одеваться и раздеваться. - научатся выполнять элементарные поручения, убирать игрушки. </vt:lpstr>
      <vt:lpstr>Успешной всем адаптации!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ребенка к детскому саду</dc:title>
  <dc:creator>РАДУГА</dc:creator>
  <cp:lastModifiedBy>РАДУГА</cp:lastModifiedBy>
  <cp:revision>8</cp:revision>
  <dcterms:created xsi:type="dcterms:W3CDTF">2020-11-18T09:45:25Z</dcterms:created>
  <dcterms:modified xsi:type="dcterms:W3CDTF">2020-11-18T11:43:02Z</dcterms:modified>
</cp:coreProperties>
</file>