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8" r:id="rId4"/>
    <p:sldId id="259" r:id="rId5"/>
    <p:sldId id="273" r:id="rId6"/>
    <p:sldId id="260" r:id="rId7"/>
    <p:sldId id="261" r:id="rId8"/>
    <p:sldId id="27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проект Есенин\есенин\Screenshot_20240918_143046_Chr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97"/>
            <a:ext cx="9144000" cy="6877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8124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проект Есенин\есенин\Screenshot_20240918_144100_Chr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814" y="0"/>
            <a:ext cx="502278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52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проект Есенин\есенин\Screenshot_20240918_143034_Chrom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112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35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оект Есенин\есенин\Screenshot_20240918_143209_Chrom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"/>
            <a:ext cx="9182828" cy="6852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33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проект Есенин\есенин\Screenshot_20240919_222153_Chr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" y="-459432"/>
            <a:ext cx="9139673" cy="712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091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проект Есенин\есенин\Screenshot_20240918_143355_Chrom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2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проект Есенин\есенин\Screenshot_20240918_143536_Chrom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98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85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проект Есенин\есенин\Screenshot_20240918_143049_Chr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2" y="0"/>
            <a:ext cx="916009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16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2024-09-19T07:47:57Z</dcterms:created>
  <dcterms:modified xsi:type="dcterms:W3CDTF">2024-09-26T04:36:55Z</dcterms:modified>
</cp:coreProperties>
</file>