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2" r:id="rId4"/>
    <p:sldId id="275" r:id="rId5"/>
    <p:sldId id="276" r:id="rId6"/>
    <p:sldId id="277" r:id="rId7"/>
    <p:sldId id="278" r:id="rId8"/>
    <p:sldId id="279" r:id="rId9"/>
    <p:sldId id="280" r:id="rId10"/>
    <p:sldId id="274" r:id="rId11"/>
    <p:sldId id="28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5;&#1076;&#1088;&#1077;&#1081;\Documents\Gimn_Velikojj_Otechestvennojj_vojjny_-_VSTAVAJJ_STRANA_OGROMNAYA_72548101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332656"/>
            <a:ext cx="6599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Гагинская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средняя школа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988840"/>
            <a:ext cx="8300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Константин Михайлович Симонов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5119" y="3167680"/>
            <a:ext cx="87111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«Майор привез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мальчишку </a:t>
            </a:r>
          </a:p>
          <a:p>
            <a:pPr algn="ctr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лафете»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5893" y="4418819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5085184"/>
            <a:ext cx="4253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учитель русского языка и литературы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Медянцева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Ирина Викторовна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768143" cy="3645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https://prezentacii.org/upload/cloud/19/06/154304/images/screen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4536504" cy="367240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Помните - через века,через года..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56621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36912"/>
            <a:ext cx="6631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37898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3" t="4172" r="3185" b="4490"/>
          <a:stretch/>
        </p:blipFill>
        <p:spPr bwMode="auto">
          <a:xfrm>
            <a:off x="34952" y="780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59" y="476671"/>
            <a:ext cx="4104457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22 июня      1941 года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8762" y="332656"/>
            <a:ext cx="37376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самый длинный день в году</a:t>
            </a:r>
            <a:b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 его безоблачной погодой</a:t>
            </a:r>
            <a:b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выдал общую беду</a:t>
            </a:r>
            <a:b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всех, на все четыре года.</a:t>
            </a:r>
          </a:p>
          <a:p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такой вдавила след</a:t>
            </a:r>
            <a:b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стольких наземь положила,</a:t>
            </a:r>
            <a:b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двадцать лет и тридцать лет</a:t>
            </a:r>
            <a:b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Живым не верится, что живы.</a:t>
            </a:r>
            <a:endParaRPr lang="ru-RU" sz="2000" b="0" i="0" dirty="0">
              <a:solidFill>
                <a:srgbClr val="3C3C3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19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979"/>
            <a:ext cx="91582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nalet_aviaciistrelbavzryv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68344" y="5589240"/>
            <a:ext cx="609600" cy="609600"/>
          </a:xfrm>
          <a:prstGeom prst="rect">
            <a:avLst/>
          </a:prstGeom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317" y="260648"/>
            <a:ext cx="4084637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10" b="100000" l="0" r="99799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33" y="3614288"/>
            <a:ext cx="5112568" cy="32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257" y="260648"/>
            <a:ext cx="8664954" cy="563339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</a:t>
            </a:r>
          </a:p>
          <a:p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началась </a:t>
            </a:r>
          </a:p>
          <a:p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война</a:t>
            </a:r>
            <a:r>
              <a:rPr lang="ru-RU" sz="9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9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477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big_33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537" y="7009"/>
            <a:ext cx="4767263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Gimn_Velikojj_Otechestvennojj_vojjny_-_VSTAVAJJ_STRANA_OGROMNAYA_725481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9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4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7728ECA-9392-4882-9080-EE3D27DE8A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90" y="332656"/>
            <a:ext cx="4109620" cy="520179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0" y="104072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роль в борьбе с фашистскими захватчиками сыграли и военные корреспонденты. Они поднимали боевой дух бойцов своими статьями, очерками  и давали надежду тем, кто был в тылу. Одним из таких корреспондентов в годы войны был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Михайлович Симонов</a:t>
            </a:r>
          </a:p>
        </p:txBody>
      </p:sp>
    </p:spTree>
    <p:extLst>
      <p:ext uri="{BB962C8B-B14F-4D97-AF65-F5344CB8AC3E}">
        <p14:creationId xmlns:p14="http://schemas.microsoft.com/office/powerpoint/2010/main" val="398128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4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8c4c82d01b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03440" cy="63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43478" y="872192"/>
            <a:ext cx="3263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 Narrow" pitchFamily="34" charset="0"/>
              </a:rPr>
              <a:t>Дети войны</a:t>
            </a:r>
          </a:p>
        </p:txBody>
      </p:sp>
    </p:spTree>
    <p:extLst>
      <p:ext uri="{BB962C8B-B14F-4D97-AF65-F5344CB8AC3E}">
        <p14:creationId xmlns:p14="http://schemas.microsoft.com/office/powerpoint/2010/main" val="26581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B39EB86-F46D-4DBB-AC5C-DCC410C74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805107" cy="47971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92080" y="476672"/>
            <a:ext cx="30566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БРЕСТ- это крепость, которая первая приняла на себе удар фашисткой армии.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59208"/>
            <a:ext cx="4840595" cy="3336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9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48464" cy="656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0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90</Words>
  <Application>Microsoft Office PowerPoint</Application>
  <PresentationFormat>Экран (4:3)</PresentationFormat>
  <Paragraphs>18</Paragraphs>
  <Slides>11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Narrow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ГСШ</cp:lastModifiedBy>
  <cp:revision>67</cp:revision>
  <dcterms:created xsi:type="dcterms:W3CDTF">2015-02-17T08:35:42Z</dcterms:created>
  <dcterms:modified xsi:type="dcterms:W3CDTF">2026-05-18T11:32:30Z</dcterms:modified>
</cp:coreProperties>
</file>