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</p:sldMasterIdLst>
  <p:notesMasterIdLst>
    <p:notesMasterId r:id="rId22"/>
  </p:notesMasterIdLst>
  <p:sldIdLst>
    <p:sldId id="256" r:id="rId2"/>
    <p:sldId id="292" r:id="rId3"/>
    <p:sldId id="293" r:id="rId4"/>
    <p:sldId id="294" r:id="rId5"/>
    <p:sldId id="295" r:id="rId6"/>
    <p:sldId id="296" r:id="rId7"/>
    <p:sldId id="298" r:id="rId8"/>
    <p:sldId id="258" r:id="rId9"/>
    <p:sldId id="297" r:id="rId10"/>
    <p:sldId id="280" r:id="rId11"/>
    <p:sldId id="303" r:id="rId12"/>
    <p:sldId id="304" r:id="rId13"/>
    <p:sldId id="305" r:id="rId14"/>
    <p:sldId id="306" r:id="rId15"/>
    <p:sldId id="307" r:id="rId16"/>
    <p:sldId id="281" r:id="rId17"/>
    <p:sldId id="309" r:id="rId18"/>
    <p:sldId id="313" r:id="rId19"/>
    <p:sldId id="314" r:id="rId20"/>
    <p:sldId id="315" r:id="rId2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@dministr@tor" initials="@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722F"/>
    <a:srgbClr val="E6AC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94575" autoAdjust="0"/>
  </p:normalViewPr>
  <p:slideViewPr>
    <p:cSldViewPr>
      <p:cViewPr varScale="1">
        <p:scale>
          <a:sx n="74" d="100"/>
          <a:sy n="74" d="100"/>
        </p:scale>
        <p:origin x="-103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0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4A8953-042A-49DB-B2B8-5C87EA707472}" type="doc">
      <dgm:prSet loTypeId="urn:microsoft.com/office/officeart/2005/8/layout/default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62250E-F621-416A-8FB5-5F03EA40EC5E}">
      <dgm:prSet phldrT="[Текст]"/>
      <dgm:spPr>
        <a:solidFill>
          <a:srgbClr val="FFC0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Любовь к Родине</a:t>
          </a:r>
          <a:endParaRPr lang="ru-RU" dirty="0">
            <a:solidFill>
              <a:schemeClr val="tx1"/>
            </a:solidFill>
          </a:endParaRPr>
        </a:p>
      </dgm:t>
    </dgm:pt>
    <dgm:pt modelId="{F32432B2-57E2-4F68-85D3-DACC87978DFA}" type="parTrans" cxnId="{C21FBE96-D575-4601-BE70-DD9D0ADDF990}">
      <dgm:prSet/>
      <dgm:spPr/>
      <dgm:t>
        <a:bodyPr/>
        <a:lstStyle/>
        <a:p>
          <a:endParaRPr lang="ru-RU"/>
        </a:p>
      </dgm:t>
    </dgm:pt>
    <dgm:pt modelId="{C34C59A3-7EAA-4547-B2F9-93D1353B5521}" type="sibTrans" cxnId="{C21FBE96-D575-4601-BE70-DD9D0ADDF990}">
      <dgm:prSet/>
      <dgm:spPr/>
      <dgm:t>
        <a:bodyPr/>
        <a:lstStyle/>
        <a:p>
          <a:endParaRPr lang="ru-RU"/>
        </a:p>
      </dgm:t>
    </dgm:pt>
    <dgm:pt modelId="{E48CF805-54B5-4F9A-8BC8-A5BE8EB2219F}">
      <dgm:prSet phldrT="[Текст]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ru-RU" dirty="0" smtClean="0"/>
            <a:t>Гордость достижениями </a:t>
          </a:r>
          <a:endParaRPr lang="ru-RU" dirty="0"/>
        </a:p>
      </dgm:t>
    </dgm:pt>
    <dgm:pt modelId="{3013A04E-5A5E-4DA8-AFE5-5FBDA49E2FD9}" type="parTrans" cxnId="{6F56B03B-E2AF-414F-95D1-6F28BB917571}">
      <dgm:prSet/>
      <dgm:spPr/>
      <dgm:t>
        <a:bodyPr/>
        <a:lstStyle/>
        <a:p>
          <a:endParaRPr lang="ru-RU"/>
        </a:p>
      </dgm:t>
    </dgm:pt>
    <dgm:pt modelId="{3891BC11-8ED6-4A26-BB1D-3B4AB165198F}" type="sibTrans" cxnId="{6F56B03B-E2AF-414F-95D1-6F28BB917571}">
      <dgm:prSet/>
      <dgm:spPr/>
      <dgm:t>
        <a:bodyPr/>
        <a:lstStyle/>
        <a:p>
          <a:endParaRPr lang="ru-RU"/>
        </a:p>
      </dgm:t>
    </dgm:pt>
    <dgm:pt modelId="{E55D4305-9DF7-4174-B700-8D5B24255CAD}">
      <dgm:prSet phldrT="[Текст]"/>
      <dgm:spPr>
        <a:solidFill>
          <a:srgbClr val="FFC0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Любовь к народу</a:t>
          </a:r>
          <a:endParaRPr lang="ru-RU" dirty="0">
            <a:solidFill>
              <a:schemeClr val="tx1"/>
            </a:solidFill>
          </a:endParaRPr>
        </a:p>
      </dgm:t>
    </dgm:pt>
    <dgm:pt modelId="{1EFECFC7-B204-4AB8-B0EE-C354EE31F247}" type="parTrans" cxnId="{597FF450-AD44-497B-8F80-9A07F27CD1E9}">
      <dgm:prSet/>
      <dgm:spPr/>
      <dgm:t>
        <a:bodyPr/>
        <a:lstStyle/>
        <a:p>
          <a:endParaRPr lang="ru-RU"/>
        </a:p>
      </dgm:t>
    </dgm:pt>
    <dgm:pt modelId="{99F55C72-4BC1-48CC-84E5-ABB14F1C597C}" type="sibTrans" cxnId="{597FF450-AD44-497B-8F80-9A07F27CD1E9}">
      <dgm:prSet/>
      <dgm:spPr/>
      <dgm:t>
        <a:bodyPr/>
        <a:lstStyle/>
        <a:p>
          <a:endParaRPr lang="ru-RU"/>
        </a:p>
      </dgm:t>
    </dgm:pt>
    <dgm:pt modelId="{AB065F86-CE5B-4E86-9FE9-C7375EE8899A}">
      <dgm:prSet phldrT="[Текст]"/>
      <dgm:spPr>
        <a:solidFill>
          <a:srgbClr val="FFC0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Защита интересов Родины</a:t>
          </a:r>
          <a:endParaRPr lang="ru-RU" dirty="0">
            <a:solidFill>
              <a:schemeClr val="tx1"/>
            </a:solidFill>
          </a:endParaRPr>
        </a:p>
      </dgm:t>
    </dgm:pt>
    <dgm:pt modelId="{D07952B8-F3E4-4499-AAC4-6E1EEBC45CD5}" type="parTrans" cxnId="{BF845478-DBA0-4E33-9623-8E0054EE27FC}">
      <dgm:prSet/>
      <dgm:spPr/>
      <dgm:t>
        <a:bodyPr/>
        <a:lstStyle/>
        <a:p>
          <a:endParaRPr lang="ru-RU"/>
        </a:p>
      </dgm:t>
    </dgm:pt>
    <dgm:pt modelId="{F92C2C5D-CFC5-4649-9BF6-E04FC1B47D12}" type="sibTrans" cxnId="{BF845478-DBA0-4E33-9623-8E0054EE27FC}">
      <dgm:prSet/>
      <dgm:spPr/>
      <dgm:t>
        <a:bodyPr/>
        <a:lstStyle/>
        <a:p>
          <a:endParaRPr lang="ru-RU"/>
        </a:p>
      </dgm:t>
    </dgm:pt>
    <dgm:pt modelId="{7B8876AD-57C8-4D21-AF78-2D195227F404}">
      <dgm:prSet phldrT="[Текст]"/>
      <dgm:spPr>
        <a:solidFill>
          <a:srgbClr val="FFC0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Привязанность к месту жительства</a:t>
          </a:r>
          <a:endParaRPr lang="ru-RU" dirty="0">
            <a:solidFill>
              <a:schemeClr val="tx1"/>
            </a:solidFill>
          </a:endParaRPr>
        </a:p>
      </dgm:t>
    </dgm:pt>
    <dgm:pt modelId="{055038C6-2B24-4523-9EDB-25E3626D53C1}" type="parTrans" cxnId="{8E21DCB4-C6C4-41A0-B6DE-4DF271F32F97}">
      <dgm:prSet/>
      <dgm:spPr/>
      <dgm:t>
        <a:bodyPr/>
        <a:lstStyle/>
        <a:p>
          <a:endParaRPr lang="ru-RU"/>
        </a:p>
      </dgm:t>
    </dgm:pt>
    <dgm:pt modelId="{914E80D9-F2E9-4284-A8D7-F56B0BB7F6DC}" type="sibTrans" cxnId="{8E21DCB4-C6C4-41A0-B6DE-4DF271F32F97}">
      <dgm:prSet/>
      <dgm:spPr/>
      <dgm:t>
        <a:bodyPr/>
        <a:lstStyle/>
        <a:p>
          <a:endParaRPr lang="ru-RU"/>
        </a:p>
      </dgm:t>
    </dgm:pt>
    <dgm:pt modelId="{F39FE6E0-9785-45A9-9635-6D25D997955E}" type="pres">
      <dgm:prSet presAssocID="{5C4A8953-042A-49DB-B2B8-5C87EA70747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907CE3B-A5EE-4321-976F-CA1D67A1E426}" type="pres">
      <dgm:prSet presAssocID="{2662250E-F621-416A-8FB5-5F03EA40EC5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3BD8E2-6033-4ADE-9FD3-B272DC961436}" type="pres">
      <dgm:prSet presAssocID="{C34C59A3-7EAA-4547-B2F9-93D1353B5521}" presName="sibTrans" presStyleCnt="0"/>
      <dgm:spPr/>
    </dgm:pt>
    <dgm:pt modelId="{4FB65ABA-4FA3-4AEE-ACDF-1ECD0F884323}" type="pres">
      <dgm:prSet presAssocID="{E48CF805-54B5-4F9A-8BC8-A5BE8EB2219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CF2920-4C6B-461F-A453-AD096EA205C6}" type="pres">
      <dgm:prSet presAssocID="{3891BC11-8ED6-4A26-BB1D-3B4AB165198F}" presName="sibTrans" presStyleCnt="0"/>
      <dgm:spPr/>
    </dgm:pt>
    <dgm:pt modelId="{B7628CC1-1B61-4418-906C-3B8C4E515EB1}" type="pres">
      <dgm:prSet presAssocID="{E55D4305-9DF7-4174-B700-8D5B24255CA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B653DC-61E8-4DB8-B925-3D451D1E6D8C}" type="pres">
      <dgm:prSet presAssocID="{99F55C72-4BC1-48CC-84E5-ABB14F1C597C}" presName="sibTrans" presStyleCnt="0"/>
      <dgm:spPr/>
    </dgm:pt>
    <dgm:pt modelId="{CF7793EC-5847-4F92-86D1-9FEA637471BC}" type="pres">
      <dgm:prSet presAssocID="{AB065F86-CE5B-4E86-9FE9-C7375EE8899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5BB743-7CC6-47E1-8F2F-1C4D628955F0}" type="pres">
      <dgm:prSet presAssocID="{F92C2C5D-CFC5-4649-9BF6-E04FC1B47D12}" presName="sibTrans" presStyleCnt="0"/>
      <dgm:spPr/>
    </dgm:pt>
    <dgm:pt modelId="{23A0CA8D-2CB1-40FC-A2EC-F22D186A7E0C}" type="pres">
      <dgm:prSet presAssocID="{7B8876AD-57C8-4D21-AF78-2D195227F40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F845478-DBA0-4E33-9623-8E0054EE27FC}" srcId="{5C4A8953-042A-49DB-B2B8-5C87EA707472}" destId="{AB065F86-CE5B-4E86-9FE9-C7375EE8899A}" srcOrd="3" destOrd="0" parTransId="{D07952B8-F3E4-4499-AAC4-6E1EEBC45CD5}" sibTransId="{F92C2C5D-CFC5-4649-9BF6-E04FC1B47D12}"/>
    <dgm:cxn modelId="{83068E0A-2E7A-4DC3-A3FD-0B3F4314B623}" type="presOf" srcId="{E48CF805-54B5-4F9A-8BC8-A5BE8EB2219F}" destId="{4FB65ABA-4FA3-4AEE-ACDF-1ECD0F884323}" srcOrd="0" destOrd="0" presId="urn:microsoft.com/office/officeart/2005/8/layout/default#2"/>
    <dgm:cxn modelId="{6F56B03B-E2AF-414F-95D1-6F28BB917571}" srcId="{5C4A8953-042A-49DB-B2B8-5C87EA707472}" destId="{E48CF805-54B5-4F9A-8BC8-A5BE8EB2219F}" srcOrd="1" destOrd="0" parTransId="{3013A04E-5A5E-4DA8-AFE5-5FBDA49E2FD9}" sibTransId="{3891BC11-8ED6-4A26-BB1D-3B4AB165198F}"/>
    <dgm:cxn modelId="{597FF450-AD44-497B-8F80-9A07F27CD1E9}" srcId="{5C4A8953-042A-49DB-B2B8-5C87EA707472}" destId="{E55D4305-9DF7-4174-B700-8D5B24255CAD}" srcOrd="2" destOrd="0" parTransId="{1EFECFC7-B204-4AB8-B0EE-C354EE31F247}" sibTransId="{99F55C72-4BC1-48CC-84E5-ABB14F1C597C}"/>
    <dgm:cxn modelId="{A24BB685-E515-48DC-BCD0-12C780FE1FA3}" type="presOf" srcId="{AB065F86-CE5B-4E86-9FE9-C7375EE8899A}" destId="{CF7793EC-5847-4F92-86D1-9FEA637471BC}" srcOrd="0" destOrd="0" presId="urn:microsoft.com/office/officeart/2005/8/layout/default#2"/>
    <dgm:cxn modelId="{779994CF-3E8A-42BA-A0AF-8AF4A1A6F48C}" type="presOf" srcId="{2662250E-F621-416A-8FB5-5F03EA40EC5E}" destId="{1907CE3B-A5EE-4321-976F-CA1D67A1E426}" srcOrd="0" destOrd="0" presId="urn:microsoft.com/office/officeart/2005/8/layout/default#2"/>
    <dgm:cxn modelId="{8E21DCB4-C6C4-41A0-B6DE-4DF271F32F97}" srcId="{5C4A8953-042A-49DB-B2B8-5C87EA707472}" destId="{7B8876AD-57C8-4D21-AF78-2D195227F404}" srcOrd="4" destOrd="0" parTransId="{055038C6-2B24-4523-9EDB-25E3626D53C1}" sibTransId="{914E80D9-F2E9-4284-A8D7-F56B0BB7F6DC}"/>
    <dgm:cxn modelId="{4F27F4A7-3640-4509-B5E2-2C5ACF5F3772}" type="presOf" srcId="{5C4A8953-042A-49DB-B2B8-5C87EA707472}" destId="{F39FE6E0-9785-45A9-9635-6D25D997955E}" srcOrd="0" destOrd="0" presId="urn:microsoft.com/office/officeart/2005/8/layout/default#2"/>
    <dgm:cxn modelId="{789EEA7C-9478-452F-AC10-39F21D74317F}" type="presOf" srcId="{E55D4305-9DF7-4174-B700-8D5B24255CAD}" destId="{B7628CC1-1B61-4418-906C-3B8C4E515EB1}" srcOrd="0" destOrd="0" presId="urn:microsoft.com/office/officeart/2005/8/layout/default#2"/>
    <dgm:cxn modelId="{F8C229FD-3972-4168-9C95-1BF8C995D682}" type="presOf" srcId="{7B8876AD-57C8-4D21-AF78-2D195227F404}" destId="{23A0CA8D-2CB1-40FC-A2EC-F22D186A7E0C}" srcOrd="0" destOrd="0" presId="urn:microsoft.com/office/officeart/2005/8/layout/default#2"/>
    <dgm:cxn modelId="{C21FBE96-D575-4601-BE70-DD9D0ADDF990}" srcId="{5C4A8953-042A-49DB-B2B8-5C87EA707472}" destId="{2662250E-F621-416A-8FB5-5F03EA40EC5E}" srcOrd="0" destOrd="0" parTransId="{F32432B2-57E2-4F68-85D3-DACC87978DFA}" sibTransId="{C34C59A3-7EAA-4547-B2F9-93D1353B5521}"/>
    <dgm:cxn modelId="{0A9189C6-4BDA-4EFD-B6C4-789B303C154C}" type="presParOf" srcId="{F39FE6E0-9785-45A9-9635-6D25D997955E}" destId="{1907CE3B-A5EE-4321-976F-CA1D67A1E426}" srcOrd="0" destOrd="0" presId="urn:microsoft.com/office/officeart/2005/8/layout/default#2"/>
    <dgm:cxn modelId="{CA07F913-F060-40D5-9A27-85E0C08D48F9}" type="presParOf" srcId="{F39FE6E0-9785-45A9-9635-6D25D997955E}" destId="{1A3BD8E2-6033-4ADE-9FD3-B272DC961436}" srcOrd="1" destOrd="0" presId="urn:microsoft.com/office/officeart/2005/8/layout/default#2"/>
    <dgm:cxn modelId="{A02D577D-73E3-47F0-BEEC-7992451FEDE7}" type="presParOf" srcId="{F39FE6E0-9785-45A9-9635-6D25D997955E}" destId="{4FB65ABA-4FA3-4AEE-ACDF-1ECD0F884323}" srcOrd="2" destOrd="0" presId="urn:microsoft.com/office/officeart/2005/8/layout/default#2"/>
    <dgm:cxn modelId="{7ABFD885-0927-4FC8-939B-F27181B43A7E}" type="presParOf" srcId="{F39FE6E0-9785-45A9-9635-6D25D997955E}" destId="{82CF2920-4C6B-461F-A453-AD096EA205C6}" srcOrd="3" destOrd="0" presId="urn:microsoft.com/office/officeart/2005/8/layout/default#2"/>
    <dgm:cxn modelId="{64CF7E23-763A-4BE2-BB8C-F959FC8ADBD3}" type="presParOf" srcId="{F39FE6E0-9785-45A9-9635-6D25D997955E}" destId="{B7628CC1-1B61-4418-906C-3B8C4E515EB1}" srcOrd="4" destOrd="0" presId="urn:microsoft.com/office/officeart/2005/8/layout/default#2"/>
    <dgm:cxn modelId="{7DD81B4D-84F4-407C-BC8C-8B47199C94DA}" type="presParOf" srcId="{F39FE6E0-9785-45A9-9635-6D25D997955E}" destId="{90B653DC-61E8-4DB8-B925-3D451D1E6D8C}" srcOrd="5" destOrd="0" presId="urn:microsoft.com/office/officeart/2005/8/layout/default#2"/>
    <dgm:cxn modelId="{E27453DC-6C91-4CB2-AADD-F67602CEF8B9}" type="presParOf" srcId="{F39FE6E0-9785-45A9-9635-6D25D997955E}" destId="{CF7793EC-5847-4F92-86D1-9FEA637471BC}" srcOrd="6" destOrd="0" presId="urn:microsoft.com/office/officeart/2005/8/layout/default#2"/>
    <dgm:cxn modelId="{77F45695-E0DB-4049-9A8D-7D39951F0EEF}" type="presParOf" srcId="{F39FE6E0-9785-45A9-9635-6D25D997955E}" destId="{565BB743-7CC6-47E1-8F2F-1C4D628955F0}" srcOrd="7" destOrd="0" presId="urn:microsoft.com/office/officeart/2005/8/layout/default#2"/>
    <dgm:cxn modelId="{2F37EB01-67DE-48A5-8F7D-5CEA6471C27A}" type="presParOf" srcId="{F39FE6E0-9785-45A9-9635-6D25D997955E}" destId="{23A0CA8D-2CB1-40FC-A2EC-F22D186A7E0C}" srcOrd="8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07CE3B-A5EE-4321-976F-CA1D67A1E426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Любовь к Родине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0" y="591343"/>
        <a:ext cx="2571749" cy="1543050"/>
      </dsp:txXfrm>
    </dsp:sp>
    <dsp:sp modelId="{4FB65ABA-4FA3-4AEE-ACDF-1ECD0F884323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Гордость достижениями </a:t>
          </a:r>
          <a:endParaRPr lang="ru-RU" sz="2800" kern="1200" dirty="0"/>
        </a:p>
      </dsp:txBody>
      <dsp:txXfrm>
        <a:off x="2828925" y="591343"/>
        <a:ext cx="2571749" cy="1543050"/>
      </dsp:txXfrm>
    </dsp:sp>
    <dsp:sp modelId="{B7628CC1-1B61-4418-906C-3B8C4E515EB1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Любовь к народу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5657849" y="591343"/>
        <a:ext cx="2571749" cy="1543050"/>
      </dsp:txXfrm>
    </dsp:sp>
    <dsp:sp modelId="{CF7793EC-5847-4F92-86D1-9FEA637471BC}">
      <dsp:nvSpPr>
        <dsp:cNvPr id="0" name=""/>
        <dsp:cNvSpPr/>
      </dsp:nvSpPr>
      <dsp:spPr>
        <a:xfrm>
          <a:off x="1414462" y="2391569"/>
          <a:ext cx="2571749" cy="1543050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Защита интересов Родины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1414462" y="2391569"/>
        <a:ext cx="2571749" cy="1543050"/>
      </dsp:txXfrm>
    </dsp:sp>
    <dsp:sp modelId="{23A0CA8D-2CB1-40FC-A2EC-F22D186A7E0C}">
      <dsp:nvSpPr>
        <dsp:cNvPr id="0" name=""/>
        <dsp:cNvSpPr/>
      </dsp:nvSpPr>
      <dsp:spPr>
        <a:xfrm>
          <a:off x="4243387" y="2391569"/>
          <a:ext cx="2571749" cy="1543050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Привязанность к месту жительства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4243387" y="2391569"/>
        <a:ext cx="2571749" cy="1543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79140-2147-4D15-8987-FD46158FCFE8}" type="datetimeFigureOut">
              <a:rPr lang="ru-RU" smtClean="0"/>
              <a:t>04.10.2019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548F7C-B103-4C06-AAA4-613DA54121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828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48F7C-B103-4C06-AAA4-613DA541215B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48F7C-B103-4C06-AAA4-613DA541215B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48F7C-B103-4C06-AAA4-613DA541215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154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48F7C-B103-4C06-AAA4-613DA541215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148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4CF2E0-CCC4-4E1E-9902-C3C36AB3FDA4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4CF2E0-CCC4-4E1E-9902-C3C36AB3FDA4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4CF2E0-CCC4-4E1E-9902-C3C36AB3FDA4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4CF2E0-CCC4-4E1E-9902-C3C36AB3FDA4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4CF2E0-CCC4-4E1E-9902-C3C36AB3FDA4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4CF2E0-CCC4-4E1E-9902-C3C36AB3FDA4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4CF2E0-CCC4-4E1E-9902-C3C36AB3FDA4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4CF2E0-CCC4-4E1E-9902-C3C36AB3FDA4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4CF2E0-CCC4-4E1E-9902-C3C36AB3FDA4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4CF2E0-CCC4-4E1E-9902-C3C36AB3FDA4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4CF2E0-CCC4-4E1E-9902-C3C36AB3FDA4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r" eaLnBrk="1" latinLnBrk="0" hangingPunct="1"/>
            <a:fld id="{564CF2E0-CCC4-4E1E-9902-C3C36AB3FDA4}" type="datetimeFigureOut">
              <a:rPr lang="en-US" smtClean="0"/>
              <a:pPr algn="r" eaLnBrk="1" latinLnBrk="0" hangingPunct="1"/>
              <a:t>10/4/2019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ctr" eaLnBrk="1" latinLnBrk="0" hangingPunct="1"/>
            <a:fld id="{6F42FDE4-A7DD-41A7-A0A6-9B649FB43336}" type="slidenum">
              <a:rPr kumimoji="0" lang="en-US" smtClean="0"/>
              <a:pPr algn="ctr" eaLnBrk="1" latinLnBrk="0" hangingPunct="1"/>
              <a:t>‹#›</a:t>
            </a:fld>
            <a:endParaRPr kumimoji="0" lang="en-US" sz="14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9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988840"/>
            <a:ext cx="5976664" cy="1008112"/>
          </a:xfrm>
        </p:spPr>
        <p:txBody>
          <a:bodyPr>
            <a:normAutofit fontScale="90000"/>
          </a:bodyPr>
          <a:lstStyle/>
          <a:p>
            <a:r>
              <a:rPr lang="ru-RU" sz="6600" dirty="0" smtClean="0"/>
              <a:t>Юные Герои не нашего времени</a:t>
            </a:r>
            <a:endParaRPr lang="uk-UA" sz="7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717032"/>
            <a:ext cx="3960440" cy="2000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73092" y="6443385"/>
            <a:ext cx="1871700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Arial Rounded MT Bold" pitchFamily="34" charset="0"/>
              </a:rPr>
              <a:t>KushniriykIrina</a:t>
            </a:r>
            <a:endParaRPr lang="ru-RU" i="1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64704"/>
            <a:ext cx="6422375" cy="4835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71829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 descr="Картинки по запросу валя котик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09599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550" y="3140967"/>
            <a:ext cx="17430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96952"/>
            <a:ext cx="17430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213" y="514350"/>
            <a:ext cx="2352675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905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52736"/>
            <a:ext cx="6366041" cy="4523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7021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80727"/>
            <a:ext cx="6264696" cy="46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0072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1838325" cy="24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434" y="3351659"/>
            <a:ext cx="184785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949" y="836712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446" y="3351659"/>
            <a:ext cx="175260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344" y="2380109"/>
            <a:ext cx="2352675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864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68960"/>
            <a:ext cx="17430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823" y="585755"/>
            <a:ext cx="1847850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181192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1866900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110" y="3243098"/>
            <a:ext cx="1847850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06211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4293096"/>
            <a:ext cx="7344816" cy="1512168"/>
          </a:xfrm>
        </p:spPr>
        <p:txBody>
          <a:bodyPr>
            <a:noAutofit/>
          </a:bodyPr>
          <a:lstStyle/>
          <a:p>
            <a:pPr marL="0" indent="719138" algn="ctr">
              <a:buNone/>
            </a:pPr>
            <a:r>
              <a:rPr lang="uk-UA" sz="3600" dirty="0" smtClean="0"/>
              <a:t>Все </a:t>
            </a:r>
            <a:r>
              <a:rPr lang="uk-UA" sz="3600" dirty="0" err="1" smtClean="0"/>
              <a:t>юные</a:t>
            </a:r>
            <a:r>
              <a:rPr lang="uk-UA" sz="3600" dirty="0" smtClean="0"/>
              <a:t> </a:t>
            </a:r>
            <a:r>
              <a:rPr lang="uk-UA" sz="3600" dirty="0" err="1" smtClean="0"/>
              <a:t>герои</a:t>
            </a:r>
            <a:r>
              <a:rPr lang="uk-UA" sz="3600" dirty="0" smtClean="0"/>
              <a:t> </a:t>
            </a:r>
            <a:r>
              <a:rPr lang="uk-UA" sz="3600" dirty="0" err="1" smtClean="0"/>
              <a:t>были</a:t>
            </a:r>
            <a:r>
              <a:rPr lang="uk-UA" sz="3600" dirty="0" smtClean="0"/>
              <a:t> </a:t>
            </a:r>
            <a:r>
              <a:rPr lang="uk-UA" sz="3600" dirty="0" err="1" smtClean="0"/>
              <a:t>награждены</a:t>
            </a:r>
            <a:r>
              <a:rPr lang="uk-UA" sz="3600" dirty="0" smtClean="0"/>
              <a:t> орденами и медалями</a:t>
            </a:r>
            <a:endParaRPr lang="uk-UA" sz="36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2656"/>
            <a:ext cx="4896544" cy="3667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Герои нашего времени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Картинки по запросу Александр Серегин Учащийся 4 класса Краснодубравской средней школы Земетчинского района Пензенско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6552728" cy="4213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382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Женя Табаков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68760"/>
            <a:ext cx="6589985" cy="4473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94847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Данил Садыков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800" y="1196752"/>
            <a:ext cx="6754813" cy="4734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546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Эпиграф 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340968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Будем жить, встречать рассветы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Верить и любить, 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Только не забыть бы это, </a:t>
            </a:r>
            <a:endParaRPr lang="ru-RU" sz="2800" dirty="0"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Лишь бы не забыть… 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471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Максим Конов и </a:t>
            </a:r>
            <a:r>
              <a:rPr lang="ru-RU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Георгий </a:t>
            </a:r>
            <a:r>
              <a:rPr lang="ru-RU" b="1" dirty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Сучков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72816"/>
            <a:ext cx="6858000" cy="4273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616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76672"/>
            <a:ext cx="5832648" cy="864096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ru-RU" sz="7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патриотизм</a:t>
            </a:r>
            <a:endParaRPr lang="ru-RU" sz="7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507223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6193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1124744"/>
            <a:ext cx="5832648" cy="4368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606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5184576" cy="3294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356992"/>
            <a:ext cx="2880320" cy="2606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915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62025"/>
            <a:ext cx="1847850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199432"/>
            <a:ext cx="17430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854" y="2758930"/>
            <a:ext cx="3286125" cy="1750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939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3008313" cy="1162050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ru-RU" sz="1400" b="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1400" b="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98241" y="1276152"/>
            <a:ext cx="2865368" cy="384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764704"/>
            <a:ext cx="3178696" cy="3816425"/>
          </a:xfrm>
        </p:spPr>
        <p:txBody>
          <a:bodyPr/>
          <a:lstStyle/>
          <a:p>
            <a:r>
              <a:rPr lang="ru-RU" sz="5400" dirty="0">
                <a:solidFill>
                  <a:prstClr val="black"/>
                </a:solidFill>
              </a:rPr>
              <a:t>Зоя Космодемьянская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61220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630757"/>
            <a:ext cx="7854015" cy="396424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7854015" cy="4398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001" y="980728"/>
            <a:ext cx="2495550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146578"/>
            <a:ext cx="17430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22878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795" y="980728"/>
            <a:ext cx="176212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928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3_suM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578</TotalTime>
  <Words>67</Words>
  <Application>Microsoft Office PowerPoint</Application>
  <PresentationFormat>Экран (4:3)</PresentationFormat>
  <Paragraphs>24</Paragraphs>
  <Slides>20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73_suM</vt:lpstr>
      <vt:lpstr>Юные Герои не нашего времени</vt:lpstr>
      <vt:lpstr>Эпиграф  </vt:lpstr>
      <vt:lpstr>патриотизм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Герои нашего времени</vt:lpstr>
      <vt:lpstr>Женя Табаков</vt:lpstr>
      <vt:lpstr>Данил Садыков</vt:lpstr>
      <vt:lpstr>Максим Конов и  Георгий Сучков</vt:lpstr>
    </vt:vector>
  </TitlesOfParts>
  <Company>Ya Blondinko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Растения красной книги</dc:title>
  <dc:creator>Юзер</dc:creator>
  <cp:lastModifiedBy>@dministr@tor</cp:lastModifiedBy>
  <cp:revision>41</cp:revision>
  <dcterms:created xsi:type="dcterms:W3CDTF">2014-01-29T08:23:51Z</dcterms:created>
  <dcterms:modified xsi:type="dcterms:W3CDTF">2019-10-04T09:01:55Z</dcterms:modified>
</cp:coreProperties>
</file>