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269" r:id="rId3"/>
    <p:sldId id="257" r:id="rId4"/>
    <p:sldId id="273" r:id="rId5"/>
    <p:sldId id="271" r:id="rId6"/>
    <p:sldId id="272" r:id="rId7"/>
    <p:sldId id="274" r:id="rId8"/>
    <p:sldId id="258" r:id="rId9"/>
    <p:sldId id="262" r:id="rId10"/>
    <p:sldId id="263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4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FB006-AA75-4C13-A7C8-EE0EE21D02AB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0EEAF-C983-47AC-962E-109955467D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97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A811A-FE62-4917-BC46-71FDBC098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369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тон\Desktop\Школа 30\Внеклассное мероприятие Музыкальная шкатулка\img0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42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чего оперы не может быть?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Теннис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Декорации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Столовая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Компьютер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Дирижер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Певцы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590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Симфонический оркестр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Ð°ÑÑÐ¸Ð½ÐºÐ¸ Ð¿Ð¾ Ð·Ð°Ð¿ÑÐ¾ÑÑ ÑÐ¸Ð¼ÑÐ¾Ð½Ð¸ÑÐµÑÐºÐ¸Ð¹ Ð¾ÑÐºÐµÑÑÑ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56895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299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93662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Н. А. Римский- Корсаков (1844-1908)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557338"/>
            <a:ext cx="4038600" cy="4525962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Русский композитор, автор многих опер-сказок: «Садко», «Сказка о царе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 », «Золотой петушок», «Снегурочка».</a:t>
            </a:r>
          </a:p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Музыкальный живописец.</a:t>
            </a:r>
          </a:p>
        </p:txBody>
      </p:sp>
      <p:pic>
        <p:nvPicPr>
          <p:cNvPr id="3076" name="Picture 4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125538"/>
            <a:ext cx="1800225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9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638" y="2924175"/>
            <a:ext cx="3600450" cy="3654425"/>
          </a:xfrm>
        </p:spPr>
      </p:pic>
    </p:spTree>
    <p:extLst>
      <p:ext uri="{BB962C8B-B14F-4D97-AF65-F5344CB8AC3E}">
        <p14:creationId xmlns:p14="http://schemas.microsoft.com/office/powerpoint/2010/main" val="3247310978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ÑÐ¸Ð¼ÑÐºÐ¸Ð¹ ÐºÐ¾ÑÑÐ°Ðº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52839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¾ÑÑÑÐ¾Ð²ÑÐºÐ¸Ð¹ ÑÐ½ÐµÐ³ÑÑÐ¾Ñ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2304256" cy="3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33265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Либретто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специальный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текст, краткое содержание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оперы.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ЮЛИЯ\Desktop\yuomml140_1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429000"/>
            <a:ext cx="2342900" cy="309634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55159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ÐÐ°ÑÑÐ¸Ð½ÐºÐ¸ Ð¿Ð¾ Ð·Ð°Ð¿ÑÐ¾ÑÑ Ð¾Ð¿ÐµÑÐ° ÑÐ½ÐµÐ³ÑÑÐ¾ÑÐºÐ° Ð°ÑÐ¸Ñ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5"/>
            <a:ext cx="2880320" cy="407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ÐÐ°ÑÑÐ¸Ð½ÐºÐ¸ Ð¿Ð¾ Ð·Ð°Ð¿ÑÐ¾ÑÑ Ð¾Ð¿ÐµÑÐ° ÑÐ½ÐµÐ³ÑÑÐ¾ÑÐºÐ° Ð°ÑÐ¸Ñ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764704"/>
            <a:ext cx="2952328" cy="397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Ð¾Ð¿ÐµÑÐ° ÑÐ½ÐµÐ³ÑÑÐ¾ÑÐºÐ° Ð°ÑÐ¸Ñ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59980"/>
            <a:ext cx="277197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5445224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Афиша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красочное объявление о предстоящем концерте,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спектакле.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008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ЮЛИЯ\Desktop\73c907ebe3bb2678bc4a375d66238815_w960_h2048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159" r="3981"/>
          <a:stretch>
            <a:fillRect/>
          </a:stretch>
        </p:blipFill>
        <p:spPr bwMode="auto">
          <a:xfrm>
            <a:off x="153927" y="116632"/>
            <a:ext cx="4418072" cy="3347558"/>
          </a:xfrm>
          <a:prstGeom prst="rect">
            <a:avLst/>
          </a:prstGeom>
          <a:noFill/>
        </p:spPr>
      </p:pic>
      <p:pic>
        <p:nvPicPr>
          <p:cNvPr id="6" name="Picture 2" descr="C:\Users\ЮЛИЯ\Desktop\img_0131_1_b8558d9b.jpg"/>
          <p:cNvPicPr>
            <a:picLocks noChangeAspect="1" noChangeArrowheads="1"/>
          </p:cNvPicPr>
          <p:nvPr/>
        </p:nvPicPr>
        <p:blipFill>
          <a:blip r:embed="rId3" cstate="print"/>
          <a:srcRect l="31278" t="25820" r="33062" b="6619"/>
          <a:stretch>
            <a:fillRect/>
          </a:stretch>
        </p:blipFill>
        <p:spPr bwMode="auto">
          <a:xfrm>
            <a:off x="4889844" y="764704"/>
            <a:ext cx="4104456" cy="518109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6146" name="Picture 2" descr="ÐÐ°ÑÑÐ¸Ð½ÐºÐ¸ Ð¿Ð¾ Ð·Ð°Ð¿ÑÐ¾ÑÑ Ð¾Ð¿ÐµÑÐ° ÑÐ½ÐµÐ³ÑÑÐ¾ÑÐº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573016"/>
            <a:ext cx="444662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1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ЮЛИЯ\Desktop\img_0503_e2ab7ca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0639"/>
          <a:stretch>
            <a:fillRect/>
          </a:stretch>
        </p:blipFill>
        <p:spPr bwMode="auto">
          <a:xfrm>
            <a:off x="-1" y="0"/>
            <a:ext cx="919803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693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Ð°ÑÑÐ¸Ð½ÐºÐ¸ Ð¿Ð¾ Ð·Ð°Ð¿ÑÐ¾ÑÑ Ð¾Ð¿ÐµÑÐ° ÑÐ½ÐµÐ³ÑÑÐ¾Ñ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849694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54868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Сопрано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высокий женский голос.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06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МАОУ СОШ №30\МУЗ ФРАГМЕНТЫ\2 класс\Урок №21 В музыкальном театре\Новая папка\Multfil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889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708920"/>
            <a:ext cx="8022459" cy="1944216"/>
          </a:xfrm>
          <a:solidFill>
            <a:srgbClr val="FF0000"/>
          </a:solidFill>
          <a:ln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Домашнее задание на выбор: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Нарисовать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музыкальный театр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Нарисовать афишу к опере «Снегурочка» Н.А. Римского-Корсакова.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\Рабочий стол\0003-003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408" y="116632"/>
            <a:ext cx="6616258" cy="400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252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нтон\Desktop\Школа 30\Внеклассное мероприятие Музыкальная шкатулка\5598865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411" y="2685797"/>
            <a:ext cx="86409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РАТЕТ      РАПЕО</a:t>
            </a:r>
          </a:p>
          <a:p>
            <a:pPr algn="ctr"/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1556792"/>
            <a:ext cx="4608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Прочти слова, но учти, что все буквы «перепутались».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80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\Рабочий стол\48253891-Красный-занавес-на-сцене-театра-или-кино-приоткрытую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127375"/>
            <a:ext cx="1371600" cy="603250"/>
          </a:xfrm>
          <a:prstGeom prst="rect">
            <a:avLst/>
          </a:prstGeom>
          <a:noFill/>
        </p:spPr>
      </p:pic>
      <p:pic>
        <p:nvPicPr>
          <p:cNvPr id="2" name="Picture 2" descr="C:\Users\Митяй\Downloads\01b86ac7a7c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0404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472" y="1844824"/>
            <a:ext cx="7777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 ВСТРЕЧИ, ДРУЗЬЯ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ÐÐ°ÑÑÐ¸Ð½ÐºÐ¸ Ð¿Ð¾ Ð·Ð°Ð¿ÑÐ¾ÑÑ Ð¾Ð¿ÐµÑÐ° ÑÐ½ÐµÐ³ÑÑÐ¾ÑÐº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3056"/>
            <a:ext cx="4572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982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00166" y="1285860"/>
            <a:ext cx="6400800" cy="1752600"/>
          </a:xfrm>
        </p:spPr>
        <p:txBody>
          <a:bodyPr/>
          <a:lstStyle/>
          <a:p>
            <a:r>
              <a:rPr lang="ru-RU" dirty="0" smtClean="0"/>
              <a:t>Урок музыки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14620"/>
            <a:ext cx="8143932" cy="2239658"/>
          </a:xfrm>
          <a:solidFill>
            <a:srgbClr val="FF0000"/>
          </a:solidFill>
          <a:ln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музыкальном театре.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Опера-сказка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Н.А. Римского-Корсакова «Снегурочка».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\Рабочий стол\0003-003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23827"/>
            <a:ext cx="6616258" cy="40005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03506" y="6021288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Подготовила: учитель музыки МАОУ СОШ №30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Япринцева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Татьяна Юрьевна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8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это спектакль, где артисты играют свои роли, поют и танцуют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Опера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это большой спектакль, здесь все артисты только поют.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МАОУ СОШ №30\МУЗ ФРАГМЕНТЫ\2 класс\Урок №21 В музыкальном театре\Новая папка\img_0715_edefc91b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00200"/>
            <a:ext cx="8640959" cy="49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492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нтон\Desktop\Школа 30\Внеклассное мероприятие Музыкальная шкатулка\5598865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4236" y="2420888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ЕИНАХЫД </a:t>
            </a:r>
          </a:p>
          <a:p>
            <a:pPr algn="ctr"/>
            <a:r>
              <a:rPr lang="ru-RU" sz="5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ЯИЦКИД</a:t>
            </a:r>
          </a:p>
          <a:p>
            <a:pPr algn="ctr"/>
            <a:r>
              <a:rPr lang="ru-RU" sz="5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АКНАСО</a:t>
            </a:r>
            <a:endParaRPr lang="ru-RU" sz="5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1556792"/>
            <a:ext cx="460851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Правила пения: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5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МАОУ СОШ №30\МУЗ ФРАГМЕНТЫ\2 класс\Урок №21 В музыкальном театре\Новая папка\Multfil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434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МАОУ СОШ №30\МУЗ ФРАГМЕНТЫ\2 класс\Урок №21 В музыкальном театре\Новая папка\DSC_3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424332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:\МАОУ СОШ №30\МУЗ ФРАГМЕНТЫ\2 класс\Урок №21 В музыкальном театре\Новая папка\operniy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5110"/>
            <a:ext cx="3973180" cy="283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I:\МАОУ СОШ №30\МУЗ ФРАГМЕНТЫ\2 класс\Урок №21 В музыкальном театре\Новая папка\scala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4847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:\МАОУ СОШ №30\МУЗ ФРАГМЕНТЫ\2 класс\Урок №21 В музыкальном театре\Новая папка\TheOperaHous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54754"/>
            <a:ext cx="3973180" cy="282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3001603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ОПЕРНЫЕ ТЕАТРЫ МИРА</a:t>
            </a:r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79512" y="22066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 ЛА СКАЛА, г. Милан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40466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 оперы и балета, г. Одесса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424" y="6051827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Мариинский театр, г. С.-Петербург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355475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Сиднейский оперный театр, Австралия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17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Госуда́рственный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академи́ческий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Большо́й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теа́тр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Росси́и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или просто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Большой театр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— один из крупнейших в России и один из самых значительных в мире театров оперы и балета. Комплекс зданий театра расположен в центре Москвы, на Театральной площади.</a:t>
            </a:r>
          </a:p>
        </p:txBody>
      </p:sp>
      <p:pic>
        <p:nvPicPr>
          <p:cNvPr id="1026" name="Picture 2" descr="I:\МАОУ СОШ №30\МУЗ ФРАГМЕНТЫ\2 класс\Урок №21 В музыкальном театре\Новая папка\3395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126439" cy="536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109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 и оркестровая яма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МАОУ СОШ №30\МУЗ ФРАГМЕНТЫ\2 класс\Урок №21 В музыкальном театре\Новая папка\3ef310597588f9dccfbe8db720d07af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06489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3220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218</Words>
  <Application>Microsoft Office PowerPoint</Application>
  <PresentationFormat>Экран (4:3)</PresentationFormat>
  <Paragraphs>38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В музыкальном театре.  Опера-сказка Н.А. Римского-Корсакова «Снегурочка».</vt:lpstr>
      <vt:lpstr>Театр – это спектакль, где артисты играют свои роли, поют и танцуют.  Опера – это большой спектакль, здесь все артисты только поют. </vt:lpstr>
      <vt:lpstr>Презентация PowerPoint</vt:lpstr>
      <vt:lpstr>Презентация PowerPoint</vt:lpstr>
      <vt:lpstr>Презентация PowerPoint</vt:lpstr>
      <vt:lpstr>Госуда́рственный академи́ческий Большо́й теа́тр Росси́и, или просто Большой театр — один из крупнейших в России и один из самых значительных в мире театров оперы и балета. Комплекс зданий театра расположен в центре Москвы, на Театральной площади.</vt:lpstr>
      <vt:lpstr>Сцена и оркестровая яма </vt:lpstr>
      <vt:lpstr>Без чего оперы не может быть?</vt:lpstr>
      <vt:lpstr>Симфонический оркестр</vt:lpstr>
      <vt:lpstr>Н. А. Римский- Корсаков (1844-1908)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Домашнее задание на выбор:  1) Нарисовать музыкальный театр; 2) Нарисовать афишу к опере «Снегурочка» Н.А. Римского-Корсакова.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музыкальный театр</dc:title>
  <dc:creator>Антон</dc:creator>
  <cp:lastModifiedBy>А</cp:lastModifiedBy>
  <cp:revision>21</cp:revision>
  <dcterms:created xsi:type="dcterms:W3CDTF">2019-02-06T15:12:57Z</dcterms:created>
  <dcterms:modified xsi:type="dcterms:W3CDTF">2019-05-16T15:49:30Z</dcterms:modified>
</cp:coreProperties>
</file>