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83" r:id="rId5"/>
    <p:sldId id="259" r:id="rId6"/>
    <p:sldId id="284" r:id="rId7"/>
    <p:sldId id="260" r:id="rId8"/>
    <p:sldId id="263" r:id="rId9"/>
    <p:sldId id="281" r:id="rId10"/>
    <p:sldId id="282" r:id="rId11"/>
    <p:sldId id="285" r:id="rId12"/>
    <p:sldId id="286" r:id="rId13"/>
    <p:sldId id="287" r:id="rId14"/>
    <p:sldId id="288" r:id="rId15"/>
    <p:sldId id="289" r:id="rId16"/>
    <p:sldId id="269" r:id="rId17"/>
    <p:sldId id="265" r:id="rId18"/>
    <p:sldId id="267" r:id="rId19"/>
    <p:sldId id="271" r:id="rId20"/>
    <p:sldId id="272" r:id="rId21"/>
    <p:sldId id="273" r:id="rId22"/>
    <p:sldId id="274" r:id="rId23"/>
    <p:sldId id="278" r:id="rId24"/>
    <p:sldId id="275" r:id="rId25"/>
    <p:sldId id="276" r:id="rId26"/>
    <p:sldId id="277" r:id="rId27"/>
    <p:sldId id="279" r:id="rId28"/>
    <p:sldId id="280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49DF4-EFF4-41CF-AE59-7BB00DEA83D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41B30-9696-4821-A55D-0EDFF2076E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t="6846" r="5901"/>
          <a:stretch>
            <a:fillRect/>
          </a:stretch>
        </p:blipFill>
        <p:spPr bwMode="auto">
          <a:xfrm>
            <a:off x="5436096" y="0"/>
            <a:ext cx="3707904" cy="4859397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204864"/>
            <a:ext cx="75963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«ПОПУЛЯРИЗАЦИЯ И РАЗВИТИЕ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НАУЧНО-ТЕХНИЧЕСКОГО ТВОРЧЕСТВА ДЕТЕЙ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СРЕДСТВАМИ РОБОТОТЕХНИКИ»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(программа работы районного ресурсного центра по робототехнике  «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Robofriends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.mycdn.me/image?id=873907794544&amp;t=52&amp;plc=WEB&amp;tkn=*afdoH0EtLHaatmLt5R1GXbeGHn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5904653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\\Z7\Users\Public\администрация\Гуленкова\соревнования Робофутбол фото\IMG-20181012-WA0036.jpg"/>
          <p:cNvPicPr>
            <a:picLocks noChangeAspect="1" noChangeArrowheads="1"/>
          </p:cNvPicPr>
          <p:nvPr/>
        </p:nvPicPr>
        <p:blipFill>
          <a:blip r:embed="rId2" cstate="print"/>
          <a:srcRect l="19288"/>
          <a:stretch>
            <a:fillRect/>
          </a:stretch>
        </p:blipFill>
        <p:spPr bwMode="auto">
          <a:xfrm>
            <a:off x="323527" y="260648"/>
            <a:ext cx="8472481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\\Z7\Users\Public\администрация\Гуленкова\соревнования Робофутбол фото\IMG-20181012-WA0052.jpg"/>
          <p:cNvPicPr>
            <a:picLocks noChangeAspect="1" noChangeArrowheads="1"/>
          </p:cNvPicPr>
          <p:nvPr/>
        </p:nvPicPr>
        <p:blipFill>
          <a:blip r:embed="rId2" cstate="print"/>
          <a:srcRect b="21650"/>
          <a:stretch>
            <a:fillRect/>
          </a:stretch>
        </p:blipFill>
        <p:spPr bwMode="auto">
          <a:xfrm>
            <a:off x="0" y="0"/>
            <a:ext cx="4788173" cy="6669360"/>
          </a:xfrm>
          <a:prstGeom prst="rect">
            <a:avLst/>
          </a:prstGeom>
          <a:noFill/>
        </p:spPr>
      </p:pic>
      <p:pic>
        <p:nvPicPr>
          <p:cNvPr id="38915" name="Picture 3" descr="\\Z7\Users\Public\администрация\Гуленкова\соревнования Робофутбол фото\IMG-20181012-WA0040.jpg"/>
          <p:cNvPicPr>
            <a:picLocks noChangeAspect="1" noChangeArrowheads="1"/>
          </p:cNvPicPr>
          <p:nvPr/>
        </p:nvPicPr>
        <p:blipFill>
          <a:blip r:embed="rId3" cstate="print"/>
          <a:srcRect l="5600" t="20600"/>
          <a:stretch>
            <a:fillRect/>
          </a:stretch>
        </p:blipFill>
        <p:spPr bwMode="auto">
          <a:xfrm>
            <a:off x="4716016" y="0"/>
            <a:ext cx="458642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\\Z7\Users\Public\администрация\Гуленкова\соревнования Робофутбол фото\20181012_161650.jpg"/>
          <p:cNvPicPr>
            <a:picLocks noChangeAspect="1" noChangeArrowheads="1"/>
          </p:cNvPicPr>
          <p:nvPr/>
        </p:nvPicPr>
        <p:blipFill>
          <a:blip r:embed="rId2" cstate="print"/>
          <a:srcRect l="24013" r="19288"/>
          <a:stretch>
            <a:fillRect/>
          </a:stretch>
        </p:blipFill>
        <p:spPr bwMode="auto">
          <a:xfrm>
            <a:off x="827584" y="0"/>
            <a:ext cx="7308304" cy="7250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\\Z7\Users\Public\администрация\Гуленкова\соревнования Робофутбол фото\20181012_161717.jpg"/>
          <p:cNvPicPr>
            <a:picLocks noChangeAspect="1" noChangeArrowheads="1"/>
          </p:cNvPicPr>
          <p:nvPr/>
        </p:nvPicPr>
        <p:blipFill>
          <a:blip r:embed="rId2" cstate="print"/>
          <a:srcRect l="24013" t="22000" r="24800"/>
          <a:stretch>
            <a:fillRect/>
          </a:stretch>
        </p:blipFill>
        <p:spPr bwMode="auto">
          <a:xfrm>
            <a:off x="755575" y="0"/>
            <a:ext cx="7192791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\\Z7\Users\Public\администрация\Гуленкова\соревнования Робофутбол фото\IMG-20181012-WA0039.jpg"/>
          <p:cNvPicPr>
            <a:picLocks noChangeAspect="1" noChangeArrowheads="1"/>
          </p:cNvPicPr>
          <p:nvPr/>
        </p:nvPicPr>
        <p:blipFill>
          <a:blip r:embed="rId2" cstate="print"/>
          <a:srcRect l="20533" t="21351" r="16001" b="14951"/>
          <a:stretch>
            <a:fillRect/>
          </a:stretch>
        </p:blipFill>
        <p:spPr bwMode="auto">
          <a:xfrm>
            <a:off x="0" y="30538"/>
            <a:ext cx="3779912" cy="6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Picture 3" descr="\\Z7\Users\Public\администрация\Гуленкова\соревнования Робофутбол фото\IMG-20181012-WA0051.jpg"/>
          <p:cNvPicPr>
            <a:picLocks noChangeAspect="1" noChangeArrowheads="1"/>
          </p:cNvPicPr>
          <p:nvPr/>
        </p:nvPicPr>
        <p:blipFill>
          <a:blip r:embed="rId3" cstate="print"/>
          <a:srcRect b="16400"/>
          <a:stretch>
            <a:fillRect/>
          </a:stretch>
        </p:blipFill>
        <p:spPr bwMode="auto">
          <a:xfrm>
            <a:off x="3995936" y="0"/>
            <a:ext cx="4487483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1"/>
            <a:ext cx="2657987" cy="33843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61456" y="188640"/>
            <a:ext cx="718254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Обзор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конструктора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Lego </a:t>
            </a:r>
            <a:r>
              <a:rPr kumimoji="0" lang="en-US" sz="15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kumimoji="0" lang="en-US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Education  EV3.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Образовательная робототехническая платформа LEGO</a:t>
            </a:r>
            <a:r>
              <a:rPr kumimoji="0" lang="ru-RU" sz="1500" b="1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®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MINDSTORMS</a:t>
            </a:r>
            <a:r>
              <a:rPr kumimoji="0" lang="ru-RU" sz="1500" b="1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®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EV3 позволит легко и просто совершенствовать свои знания в области информатики, физики, технологии и математики. Кроме того, ученики с легкостью выполнят поставленные учебные задачи и разовьют критически важные для XXI века навыки и умения. 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Основанная на простой в использовании роботизированной технологии, платформа LEGO</a:t>
            </a:r>
            <a:r>
              <a:rPr kumimoji="0" lang="ru-RU" sz="1500" b="1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®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MINDSTORMS</a:t>
            </a:r>
            <a:r>
              <a:rPr kumimoji="0" lang="ru-RU" sz="1500" b="1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®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EV3 представляет собой универсальное образовательное средство, готовое как для урочного, так и для внеурочного применения на ключевых предметах основной школы. 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Ознакомление со средой программирования. 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Простое в освоении и использовании 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мультиплатформенное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образовательное программное обеспечение EV3 создано специально для применения в учебной деятельности. ПО позволяет программировать созданные учениками робототехнические модели с помощью графического языка программирования 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LabVIEW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котором программа состоит из перемещаемых пользователем программных блоков – процедур и функций. 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регламента соревнований по «</a:t>
            </a:r>
            <a:r>
              <a:rPr kumimoji="0" lang="ru-RU" sz="15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Сумо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Главная задача 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робота-сумоиста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состоит в том, чтобы вытолкнуть за пределы ринга своего соперника. Существует множество вариантов правил проведения этого состязания, накладывающих различные ограничения в первую очередь на размеры и конструкцию роботов, тем не менее, базовые алгоритмы поведения робота при этом очень похожи.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работа с конструктором  </a:t>
            </a:r>
            <a:r>
              <a:rPr kumimoji="0" lang="ru-RU" sz="15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Lego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5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5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EV3 (сборка авторских моделей).</a:t>
            </a: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1"/>
            <a:ext cx="2092458" cy="26642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332656"/>
            <a:ext cx="70567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Обзор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конструктора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Lego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Education  EV3.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Ознакомление со средой программирования.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регламента соревнований по 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Робосквош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отведенное время робот должен совершить максимальное количество поочередных ударов «ракеткой» по мячу, который должен ударяясь о стену возвращаться обратно к роботу.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работа с конструктором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Lego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EV3 (сборка авторских моделей).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1"/>
            <a:ext cx="2375222" cy="3024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23728" y="476672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работа с конструкторами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Lego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EV3,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Lego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FISCHERTECHNIK,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Arduino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(сборка авторских моделей и моделей по инструкции ).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-1" y="548680"/>
            <a:ext cx="3053857" cy="38884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260648"/>
            <a:ext cx="6768752" cy="5866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КРИТЕРИИ ОЦЕНКИ ПРЕДПОЛАГАЕМЫХ РЕЗУЛЬТАТОВ: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количество учащихся района, принявших участие в работе ресурсного центра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количество педагогов, принявших участие в подготовке учащихся к районным соревнованиям по робототехнике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количество проведенных соревнований, выставок, количество призовых мест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позитивное отношение учащихся, родителей, педагогов к работе РЦ</a:t>
            </a:r>
            <a:endParaRPr lang="ru-RU" sz="2300" b="1" dirty="0">
              <a:solidFill>
                <a:srgbClr val="00206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t="6846" r="5901"/>
          <a:stretch>
            <a:fillRect/>
          </a:stretch>
        </p:blipFill>
        <p:spPr bwMode="auto">
          <a:xfrm>
            <a:off x="4329751" y="0"/>
            <a:ext cx="4814250" cy="63093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58847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Образовательная робототехника в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школах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приобретает все большую значимость и актуальность в настоящее время. </a:t>
            </a:r>
          </a:p>
          <a:p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Образовательная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робототехника — часть инженерно-технического образования.</a:t>
            </a:r>
          </a:p>
          <a:p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Сейчас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необходимо активно начинать популяризацию профессии инженера уже начиная со школы. </a:t>
            </a:r>
          </a:p>
          <a:p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Робототехника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развивает ребят в режиме опережающего развития, опираясь на информатику, математику, технологию, физику, химию. </a:t>
            </a: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Робототехника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предполагает развитие учебно-познавательной компетентности обучающихся.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1385025"/>
              </p:ext>
            </p:extLst>
          </p:nvPr>
        </p:nvGraphicFramePr>
        <p:xfrm>
          <a:off x="125760" y="1484784"/>
          <a:ext cx="8838728" cy="413688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68288"/>
                <a:gridCol w="4493112"/>
                <a:gridCol w="1031206"/>
                <a:gridCol w="1288116"/>
                <a:gridCol w="1658006"/>
              </a:tblGrid>
              <a:tr h="3960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статья расходов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сумма, рубли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R="70294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источник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финансирования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бюджет, рубли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marR="612775" indent="144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Внебюджетные, рубли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Закупка робототехнического оборудования и литературы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647 600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647 600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Курсы ПК для педагогов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28 400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28 400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10 000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Расходные материалы для проведения мероприятий, призы 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12 000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2 000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10 000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Дополнительное оборудование для конструирования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10 000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10 000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4538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Поля для соревнований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30 000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30 000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430678"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итого: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728 000</a:t>
                      </a: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30 400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696 600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8864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Основными источниками финансирования являются бюджетные ассигнования, а также внебюджетные поступ­ления от государственных и общественных организаций и целевых взносов юридических и частных лиц.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УСЛОВИЯ РЕАЛИЗАЦИИ ПРОЕКТА </a:t>
            </a:r>
          </a:p>
          <a:p>
            <a:pPr lvl="0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Для успешной реализации проекта определены основные требования к инфраструктуре и программному обеспечению (ПО) в гимназии:</a:t>
            </a:r>
          </a:p>
          <a:p>
            <a:pPr marL="20955" lvl="0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  <a:sym typeface="Symbol"/>
              </a:rPr>
              <a:t>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 Наличие информационно-образовательной среды.</a:t>
            </a:r>
          </a:p>
          <a:p>
            <a:pPr marL="20955" lvl="0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  <a:sym typeface="Symbol"/>
              </a:rPr>
              <a:t>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 Достаточный уровень оснащения средствами ИКТ.</a:t>
            </a:r>
            <a:endParaRPr lang="ru-RU" sz="2800" b="1" dirty="0">
              <a:solidFill>
                <a:srgbClr val="00206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>
            <a:off x="5796136" y="1628800"/>
            <a:ext cx="3203848" cy="485939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549845"/>
            <a:ext cx="846043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МАТЕРИАЛЬНО-ТЕХНИЧЕСКОЕ ОБЕСПЕЧЕНИЕ ПРОЕКТА:</a:t>
            </a:r>
          </a:p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Все учебные кабинеты оборудованы ПК, проекторами. 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LEGO </a:t>
            </a: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EV3 – 15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LEGO </a:t>
            </a: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Mindstorms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EV3 (ресурсный) -2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LEGO </a:t>
            </a: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-25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LEGO </a:t>
            </a: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(ресурсный) – 4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Робофутболист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– 2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Космические проекты LEGO- 1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FISCHERTECHNIK – 2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ТЕХНО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Lab – 1 (4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набора в комплекте)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Arduino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Йотик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 - 5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Поля для соревнований.</a:t>
            </a:r>
          </a:p>
          <a:p>
            <a:pPr marL="457200" lvl="0" indent="-457200">
              <a:lnSpc>
                <a:spcPct val="150000"/>
              </a:lnSpc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lvl="0" indent="-457200">
              <a:lnSpc>
                <a:spcPct val="150000"/>
              </a:lnSpc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lvl="0" indent="-457200">
              <a:lnSpc>
                <a:spcPct val="150000"/>
              </a:lnSpc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endParaRPr lang="ru-RU" sz="2000" b="1" dirty="0">
              <a:solidFill>
                <a:srgbClr val="00206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>
            <a:off x="5796136" y="1628800"/>
            <a:ext cx="3203848" cy="4859397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1700808"/>
            <a:ext cx="627575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реализации программы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66935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523681"/>
                <a:gridCol w="2784070"/>
                <a:gridCol w="146900"/>
                <a:gridCol w="1689349"/>
              </a:tblGrid>
              <a:tr h="3488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Мероприятия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Участники 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Организаторы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891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Сентябрь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213"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Встреча с руководителями кружков робототехники  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д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/с и школ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Педагоги детских садов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 Карабан И.А., Митрохина Т.Б.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</a:tr>
              <a:tr h="1132756"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Проведение занятий по подготовке к соревнованиям по «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Легофутболу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». 1модуль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воспитанники 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д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/с, учащиеся 1-4 классов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</a:tr>
              <a:tr h="741213"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Создание страницы на сайте гимназии для освещения работы РЦ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И.А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</a:tr>
              <a:tr h="349670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Октябрь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27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Проведение районных соревнований «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Легофутбол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» для участников 0-4 классов п. Нижний Куранах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воспитанники 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д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/с, учащиеся 1-4 классов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В.В., Митрохина Т.Б.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</a:tr>
              <a:tr h="11327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Проведение занятий по подготовке к соревнованиям по регламенту «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Сумо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». 2 модуль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Учащиеся 5-8 классов школ района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</a:tr>
              <a:tr h="74121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Обучение на курсах по робототехнике КФЕН СВФУ.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444" marR="56444" marT="0" marB="0"/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56444" marR="56444" marT="0" marB="0"/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 marL="56444" marR="56444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476672"/>
          <a:ext cx="8892480" cy="55670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399251"/>
                <a:gridCol w="2404997"/>
                <a:gridCol w="2088232"/>
              </a:tblGrid>
              <a:tr h="536788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Ноябрь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Участие обучающихся в районной НПК «Шаг в будущее»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Учащиеся гимназии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И.А., Бредихин В.В.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Проведение районных соревнований роботов по регламенту «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Сумо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Учащиеся 5-8 классов школ района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И.А., Бредихин В.В., Митрохина Т.Б.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</a:tr>
              <a:tr h="50400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Декабрь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Подготовка семинара для педагогов района по регламентам соревнований по робототехнике. </a:t>
                      </a:r>
                      <a:endParaRPr lang="ru-RU" sz="18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И.А., Бредихин В.В., Митрохина Т.Б.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Подготовка учащихся к республиканским соревнованиям по робототехнике </a:t>
                      </a:r>
                      <a:endParaRPr lang="ru-RU" sz="18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Учащиеся гимназии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И.А., Бредихин В.В.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5640" marR="6564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88640"/>
          <a:ext cx="8784976" cy="58521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346067"/>
                <a:gridCol w="1737726"/>
                <a:gridCol w="2701183"/>
              </a:tblGrid>
              <a:tr h="36004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Январь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Участие в республиканском отборочном туре «</a:t>
                      </a:r>
                      <a:r>
                        <a:rPr lang="ru-RU" sz="1600" b="1" dirty="0" err="1">
                          <a:solidFill>
                            <a:srgbClr val="002060"/>
                          </a:solidFill>
                        </a:rPr>
                        <a:t>Робофест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 – Якутск»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Учащиеся гимназии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Семинар для педагогов района по регламентам соревнований по робототехнике. Презентация лаборатории по робототехнике.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Педагоги района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В.В., Митрохина Т.Б.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Проведение занятий по подготовке к соревнованиям по регламенту «Робосквош». 3 модуль 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Учащиеся 9-11 классов школ района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36004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Февраль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Проведение районных соревнований роботов по регламенту «Робосквош»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Учащиеся 9-11 классов школ района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Проведение занятий по разработке и сборке роботов по инструкции и авторских моделей. 4 модуль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</a:rPr>
                        <a:t>Воспитанники д/с и школьники района</a:t>
                      </a:r>
                      <a:endParaRPr lang="ru-RU" sz="16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53967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523682"/>
                <a:gridCol w="1808744"/>
                <a:gridCol w="2811574"/>
              </a:tblGrid>
              <a:tr h="26256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Март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7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Участие в республиканском фестивале по робототехнике «РобоОТС»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Учащиеся 9-11 классов гимназии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787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Проведение занятий по разработке и сборке роботов по инструкции и авторских моделей. 4 модуль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Воспитанники д/с и школьники района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26256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Апрель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7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Участие в межрегиональной НПК «РоботоБУМ» и соревнованиях по робототехнике в г. Нерюнгри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Учащиеся гимназии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787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Проведение районной  выставки по робототехнике «Мой робот» (авторские модели, модели по инструкции)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</a:rPr>
                        <a:t>Воспитанники д/с и школьники района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</a:rPr>
                        <a:t>И.А., Бредихин В.В., Митрохина Т.Б.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476672"/>
          <a:ext cx="8496944" cy="538861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203573"/>
                <a:gridCol w="1680752"/>
                <a:gridCol w="2612619"/>
              </a:tblGrid>
              <a:tr h="26256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Май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51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Подведение итогов работы РЦ за год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И.А., Бредихин В.В., Митрохина Т.Б.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5251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Освещение на сайте гимназии работы РЦ, результатов районных соревнований 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Ежемесячно 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И.А., Бредихин В.В.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  <a:tr h="787679">
                <a:tc>
                  <a:txBody>
                    <a:bodyPr/>
                    <a:lstStyle/>
                    <a:p>
                      <a:pPr marR="5651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Выпуск газеты  «</a:t>
                      </a:r>
                      <a:r>
                        <a:rPr lang="en-US" sz="2000" b="1">
                          <a:solidFill>
                            <a:srgbClr val="002060"/>
                          </a:solidFill>
                        </a:rPr>
                        <a:t>Robofriends</a:t>
                      </a: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»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</a:rPr>
                        <a:t>Воспитанники д/с и школьники района, педагоги</a:t>
                      </a: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Карабан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</a:rPr>
                        <a:t>И.А., Бредихин В.В., Митрохина Т.Б.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0" marR="6564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Изучение робототехники создает предпосылки для социализации личности учащихся и обеспечивает возможность ее непрерывного технического образования. 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Занятия рассчитаны на общенаучную подготовку школьников, развитие их мышления, логики, математических способностей, исследовательских навыков.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0"/>
            <a:ext cx="3816424" cy="485939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0"/>
            <a:ext cx="68042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ЦЕЛЬ ПРОГРАММЫ: организация  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инновационной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деятельности РЦ  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по дополнительному образованию в   области робототехники и научно-технического творчества для учащихся и педагогов ОО и ДОО </a:t>
            </a:r>
            <a:r>
              <a:rPr lang="ru-RU" sz="3200" b="1" dirty="0" err="1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Алданского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 района.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k7\AppData\Local\Temp\Rar$DI03.042\IMG_3720-24-10-18-13-43.JPG"/>
          <p:cNvPicPr>
            <a:picLocks noChangeAspect="1" noChangeArrowheads="1"/>
          </p:cNvPicPr>
          <p:nvPr/>
        </p:nvPicPr>
        <p:blipFill>
          <a:blip r:embed="rId2" cstate="print"/>
          <a:srcRect b="26900"/>
          <a:stretch>
            <a:fillRect/>
          </a:stretch>
        </p:blipFill>
        <p:spPr bwMode="auto">
          <a:xfrm>
            <a:off x="1475657" y="125756"/>
            <a:ext cx="6565954" cy="639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0"/>
            <a:ext cx="3816424" cy="48593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95736" y="0"/>
            <a:ext cx="6948264" cy="667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ЗАДАЧИ ПРОЕКТА: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Организация 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дополнительного образования учащихся  на  базе  РЦ  по  робототехнике  и научно-техническому творчеству;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Привлечение  внимания школьников и педагогов образовательных учреждений района к сфере высоких технологий и    инновационной деятельности;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Выявление способных,  творческих детей и подростков с активной жизненной позицией, готовых заниматься   исследовательской, проектной работой;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Создание   лаборатории по робототехнике.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k7\AppData\Local\Temp\Rar$DI06.347\IMG_3191-24-10-18-13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0"/>
            <a:ext cx="3816424" cy="48593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95736" y="260648"/>
            <a:ext cx="67687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ОЖИДАЕМЫЕ РЕЗУЛЬТАТЫ: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районных соревнований по робототехнике в соответствии с регламентами республиканских и российских соревнований.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Популяризация научно-технического творчества и робототехники через организацию районных соревнований по робототехнике.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Формирование у школьников компетенций в  конструировании и программировании робототехнических систем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ea typeface="Times New Roman"/>
                <a:cs typeface="Arial" pitchFamily="34" charset="0"/>
              </a:rPr>
              <a:t>Формирование компетенций педагогов района  в области образовательной робототехники.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2.goodfon.ru/original/1920x1080/1/55/robot-belyy-shlem-belyy-fon.jpg"/>
          <p:cNvPicPr>
            <a:picLocks noChangeAspect="1" noChangeArrowheads="1"/>
          </p:cNvPicPr>
          <p:nvPr/>
        </p:nvPicPr>
        <p:blipFill>
          <a:blip r:embed="rId2" cstate="print">
            <a:lum bright="30000" contrast="10000"/>
          </a:blip>
          <a:srcRect l="53549" r="5901"/>
          <a:stretch>
            <a:fillRect/>
          </a:stretch>
        </p:blipFill>
        <p:spPr bwMode="auto">
          <a:xfrm flipH="1">
            <a:off x="0" y="548681"/>
            <a:ext cx="2657987" cy="3384376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051720" y="505122"/>
            <a:ext cx="684076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Обзор конструктора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Лего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Робототехнический набор LEGO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Education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это эффективное образовательное решение для изучения технических дисциплин в начальной школе. Оно предназначено для сборки и программирования простых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ЛЕГО-моделей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которые подключаются к компьютеру.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состав решения входят электромоторы, датчики движения и наклона, мультиплексор LEGO USB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Hub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также специальное программное обеспечение и комплект проектных работ.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Ознакомление со средой программирования.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Интуитивно-понятное программное обеспечение, основанное на визуальном языке программирования, предоставляет ученикам удобное пространство для оттачивания навыков системного мышления.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регламента соревнований по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Легофутболу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Команда, участвующая в соревнованиях должна иметь оригинальное название, эмблему или форму, состоять из 2 человек и представлять трех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Лего-футболистов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одного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Лего-вратаря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 коллекции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Lego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WeDo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9580. Модели роботов должны быть собраны заранее и представлены судьям до начала соревнований.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работа с конструктором (сборка моделей «Нападающий» и «Вратарь»).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873907791728&amp;t=52&amp;plc=WEB&amp;tkn=*5yFBbyHPwGlCpnvfRS54sGDeP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6525341" cy="652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1215</Words>
  <Application>Microsoft Office PowerPoint</Application>
  <PresentationFormat>Экран (4:3)</PresentationFormat>
  <Paragraphs>186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k7</dc:creator>
  <cp:lastModifiedBy>k7</cp:lastModifiedBy>
  <cp:revision>24</cp:revision>
  <dcterms:created xsi:type="dcterms:W3CDTF">2018-10-23T03:51:13Z</dcterms:created>
  <dcterms:modified xsi:type="dcterms:W3CDTF">2021-01-26T23:12:05Z</dcterms:modified>
</cp:coreProperties>
</file>