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9" r:id="rId4"/>
    <p:sldId id="257" r:id="rId5"/>
    <p:sldId id="266" r:id="rId6"/>
    <p:sldId id="264" r:id="rId7"/>
    <p:sldId id="260" r:id="rId8"/>
    <p:sldId id="265" r:id="rId9"/>
    <p:sldId id="261" r:id="rId10"/>
    <p:sldId id="274" r:id="rId11"/>
    <p:sldId id="267" r:id="rId12"/>
    <p:sldId id="276" r:id="rId13"/>
    <p:sldId id="277" r:id="rId14"/>
    <p:sldId id="271" r:id="rId15"/>
    <p:sldId id="275" r:id="rId16"/>
    <p:sldId id="269" r:id="rId17"/>
    <p:sldId id="268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160915-9891-4557-8C7F-C54798000D20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B5EB6A-F471-4D63-B58E-442A9D346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CAA4D-C4F5-4E8A-90C4-5426B40EAEED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C5337-9A7E-4266-ADFB-6E8D782A4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E4095-02EB-40FB-85A8-0E38422B1A1E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E897-5705-4D2C-B0FB-918CCDD97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53F2F-25F0-4E84-99AB-80737B0146A4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B067-8232-470B-BDC9-34917B42B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B384F9-44B2-4C59-A98F-E5645B62CFBF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91D1F8-8AA7-4731-8B55-9065BCBD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34A07-CE9F-468C-8D53-D0B477ACCAEB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8754-913B-4CFD-B2C0-4B978BF56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D91AC-0C09-42FE-842A-3E4178DC9AE9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A186A-F9D0-4919-B7FF-233F572BC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B282D-9A27-4FB6-AD8D-268536886034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A97D5-52F7-4EB9-B771-3D1F1B6DC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F38C5B-948A-43BE-ADBD-760D8F1357FF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F21A0E-EC3F-420D-836D-856A905AA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8DEB6-DA6B-4FA8-B3C1-1B3E999B010C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44D8D-FD8D-469F-8601-124D95A40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F7A6F7-FF19-442D-BA0E-0AE95BBEF69C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C68B75-D9FD-4EB6-8763-04446C2F7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1EEAED4-4644-46D0-885E-F34C73F62C96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17FB0D1C-9761-455C-AEF2-C94B360C3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1" r:id="rId2"/>
    <p:sldLayoutId id="2147483759" r:id="rId3"/>
    <p:sldLayoutId id="2147483752" r:id="rId4"/>
    <p:sldLayoutId id="2147483753" r:id="rId5"/>
    <p:sldLayoutId id="2147483754" r:id="rId6"/>
    <p:sldLayoutId id="2147483760" r:id="rId7"/>
    <p:sldLayoutId id="2147483755" r:id="rId8"/>
    <p:sldLayoutId id="2147483761" r:id="rId9"/>
    <p:sldLayoutId id="2147483756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24971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  <a:latin typeface="Constantia" pitchFamily="18" charset="0"/>
              </a:rPr>
              <a:t>Формирование здоровых детско-родительских отношений</a:t>
            </a:r>
            <a:endParaRPr lang="ru-RU" b="1" dirty="0">
              <a:solidFill>
                <a:schemeClr val="tx2">
                  <a:satMod val="13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6148" name="Picture 4" descr="552203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2428875"/>
            <a:ext cx="3643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187450" y="6453188"/>
            <a:ext cx="39703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 dirty="0"/>
              <a:t>Нестерова Ирина Владимировна </a:t>
            </a:r>
            <a:r>
              <a:rPr lang="ru-RU" sz="1200" b="1" dirty="0" smtClean="0"/>
              <a:t>МБОУ </a:t>
            </a:r>
            <a:r>
              <a:rPr lang="ru-RU" sz="1200" b="1" dirty="0"/>
              <a:t>СОШ№24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www.pravmir.ru/wp-content/uploads/2009/08/annageddes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cs9749.userapi.com/u41663739/-14/x_fb9302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img-fotki.yandex.ru/get/4413/96104923.61/0_6cde4_e0b70baa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228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img0.liveinternet.ru/images/attach/c/1/50/142/50142605_plachet_rebe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403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photoportal.com.ua/photos/0000/5558/P9294434_sh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990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page.md/site/uploads/posts/2010-10/1286221816_baby-n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856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umnitsa.ru/files/images/gardenbab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1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arfenova.volsksch6.edusite.ru/images/img_18190871_14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0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-fotki.yandex.ru/get/6302/159293111.3/0_6d69d_83f56d52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42852"/>
            <a:ext cx="7875297" cy="92333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717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14563" y="1357313"/>
            <a:ext cx="4897437" cy="4111625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813" y="714375"/>
            <a:ext cx="657225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Воспитание – процесс целенаправленного, систематического формирования личности в целях подготовки её к активному участию в общественной, производственной и культурной жизни. </a:t>
            </a:r>
          </a:p>
        </p:txBody>
      </p:sp>
      <p:pic>
        <p:nvPicPr>
          <p:cNvPr id="5" name="Picture 9" descr="vikrus76_9910_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9125" y="3714750"/>
            <a:ext cx="3929063" cy="2838450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«Воспитание – навыки поведения, привитые семьёй, школой, средой и проявляющиеся в общественной жизни».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1143000" y="37147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713204"/>
                </a:solidFill>
                <a:latin typeface="Times New Roman" pitchFamily="18" charset="0"/>
                <a:cs typeface="Times New Roman" pitchFamily="18" charset="0"/>
              </a:rPr>
              <a:t>«Толковый словарь русского языка» С.И. Ожегова.</a:t>
            </a:r>
            <a:endParaRPr lang="ru-RU" sz="3200" b="1">
              <a:solidFill>
                <a:srgbClr val="713204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786314" y="2643182"/>
            <a:ext cx="1357322" cy="135732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 rot="2193832">
            <a:off x="6373946" y="443954"/>
            <a:ext cx="339803" cy="232450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rot="14517874">
            <a:off x="3378647" y="3014806"/>
            <a:ext cx="350818" cy="2686491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 rot="3437826">
            <a:off x="7043547" y="1037397"/>
            <a:ext cx="339803" cy="232450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7855480">
            <a:off x="3163699" y="922458"/>
            <a:ext cx="339803" cy="268740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6200000">
            <a:off x="3206898" y="2150896"/>
            <a:ext cx="339803" cy="232450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5400000">
            <a:off x="7250924" y="2035959"/>
            <a:ext cx="357190" cy="242889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9345366">
            <a:off x="3981007" y="429643"/>
            <a:ext cx="339803" cy="248873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7561044">
            <a:off x="7071175" y="3201222"/>
            <a:ext cx="339803" cy="246658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5214942" y="214290"/>
            <a:ext cx="339803" cy="232450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5286378" y="4143379"/>
            <a:ext cx="428629" cy="250033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верх 16"/>
          <p:cNvSpPr/>
          <p:nvPr/>
        </p:nvSpPr>
        <p:spPr>
          <a:xfrm rot="13170082">
            <a:off x="4061247" y="3890063"/>
            <a:ext cx="339803" cy="2539085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8675388">
            <a:off x="6499898" y="3883962"/>
            <a:ext cx="339803" cy="232450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i (77).jpg"/>
          <p:cNvPicPr>
            <a:picLocks noChangeAspect="1"/>
          </p:cNvPicPr>
          <p:nvPr/>
        </p:nvPicPr>
        <p:blipFill>
          <a:blip r:embed="rId2" cstate="print"/>
          <a:srcRect l="27451" t="19608" r="39216" b="47059"/>
          <a:stretch>
            <a:fillRect/>
          </a:stretch>
        </p:blipFill>
        <p:spPr>
          <a:xfrm>
            <a:off x="4857752" y="2857496"/>
            <a:ext cx="114300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 rot="2389852">
            <a:off x="4025190" y="4055825"/>
            <a:ext cx="461665" cy="202885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внимательный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4943" y="3786190"/>
            <a:ext cx="461665" cy="267247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любознательный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 rot="14064833">
            <a:off x="5221013" y="4637375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аккуратный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 rot="20000050">
            <a:off x="2359772" y="4050566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дружелюбный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428860" y="314324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инициативный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 rot="1795549">
            <a:off x="2244487" y="1947815"/>
            <a:ext cx="1770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добрый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 rot="3076403">
            <a:off x="3056635" y="1674179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отзывчивый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 rot="5400000">
            <a:off x="4185162" y="138694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ответственный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 rot="18381796">
            <a:off x="5415117" y="135242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уважительный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 rot="19695181">
            <a:off x="6316165" y="1961195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ловкий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357950" y="307181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организованный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 rot="2153062">
            <a:off x="6105411" y="4228382"/>
            <a:ext cx="242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сообразительный</a:t>
            </a:r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1268" name="Picture 5" descr="p-01b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1989138"/>
            <a:ext cx="3889375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WordArt 7"/>
          <p:cNvSpPr>
            <a:spLocks noChangeArrowheads="1" noChangeShapeType="1" noTextEdit="1"/>
          </p:cNvSpPr>
          <p:nvPr/>
        </p:nvSpPr>
        <p:spPr bwMode="auto">
          <a:xfrm>
            <a:off x="2555875" y="3429000"/>
            <a:ext cx="25209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Поощрения</a:t>
            </a:r>
            <a:endParaRPr lang="ru-RU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270" name="WordArt 8"/>
          <p:cNvSpPr>
            <a:spLocks noChangeArrowheads="1" noChangeShapeType="1" noTextEdit="1"/>
          </p:cNvSpPr>
          <p:nvPr/>
        </p:nvSpPr>
        <p:spPr bwMode="auto">
          <a:xfrm>
            <a:off x="5076825" y="4149725"/>
            <a:ext cx="2276475" cy="5238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Наказания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357686" y="333375"/>
            <a:ext cx="4359277" cy="8239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3300"/>
                </a:solidFill>
              </a:rPr>
              <a:t>      Моя семья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4745" y="1214422"/>
            <a:ext cx="5429256" cy="4643470"/>
          </a:xfrm>
        </p:spPr>
        <p:txBody>
          <a:bodyPr>
            <a:noAutofit/>
          </a:bodyPr>
          <a:lstStyle/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Я очень люблю свою семью, потому что у нас в семье все дружные и очень меня любят.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Я очень люблю свою семью и дорожу ею!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Наша семья дружная и крепкая!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Вот такая у меня интересная и дружная семья!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Я ни минуточки не могу прожить без своих родных.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364163" y="6237288"/>
            <a:ext cx="3459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Corbel" pitchFamily="34" charset="0"/>
              </a:rPr>
              <a:t>Из детских сочинений</a:t>
            </a:r>
          </a:p>
        </p:txBody>
      </p:sp>
      <p:pic>
        <p:nvPicPr>
          <p:cNvPr id="11266" name="Picture 2" descr="http://www.irobotrussia.ru/konkurs_images/image/10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56"/>
            <a:ext cx="3714744" cy="3714744"/>
          </a:xfrm>
          <a:prstGeom prst="rect">
            <a:avLst/>
          </a:prstGeom>
          <a:noFill/>
        </p:spPr>
      </p:pic>
      <p:pic>
        <p:nvPicPr>
          <p:cNvPr id="11270" name="Picture 6" descr="http://nordsun29.ru/upload/images/P1140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71887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22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4932363" cy="69215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smtClean="0">
                <a:solidFill>
                  <a:schemeClr val="bg1"/>
                </a:solidFill>
                <a:effectLst/>
                <a:latin typeface="Monotype Corsiva" pitchFamily="66" charset="0"/>
              </a:rPr>
              <a:t>Фиолетовый котенок</a:t>
            </a:r>
          </a:p>
        </p:txBody>
      </p:sp>
      <p:pic>
        <p:nvPicPr>
          <p:cNvPr id="29701" name="Picture 5" descr="a32bfd5b44f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500438"/>
            <a:ext cx="3914775" cy="3114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3315" name="Picture 4" descr="сканирование003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50" y="214313"/>
            <a:ext cx="8643938" cy="6429375"/>
          </a:xfrm>
          <a:noFill/>
        </p:spPr>
      </p:pic>
    </p:spTree>
  </p:cSld>
  <p:clrMapOvr>
    <a:masterClrMapping/>
  </p:clrMapOvr>
  <p:transition>
    <p:dissolve/>
    <p:sndAc>
      <p:stSnd>
        <p:snd r:embed="rId2" name="ija_-_beregite_svoih_detej_(zvukoff.ru)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170</TotalTime>
  <Words>146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Формирование здоровых детско-родительских отношений</vt:lpstr>
      <vt:lpstr>Слайд 2</vt:lpstr>
      <vt:lpstr>Слайд 3</vt:lpstr>
      <vt:lpstr>Слайд 4</vt:lpstr>
      <vt:lpstr>Слайд 5</vt:lpstr>
      <vt:lpstr>Слайд 6</vt:lpstr>
      <vt:lpstr>      Моя семья</vt:lpstr>
      <vt:lpstr>Фиолетовый котенок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здоровых детско-родительских отношений</dc:title>
  <cp:lastModifiedBy>Ирина</cp:lastModifiedBy>
  <cp:revision>29</cp:revision>
  <dcterms:modified xsi:type="dcterms:W3CDTF">2023-03-28T18:13:49Z</dcterms:modified>
</cp:coreProperties>
</file>