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919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015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424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032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753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00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770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561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2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66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23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D108B-F2D2-4070-BB55-1CA550524A80}" type="datetimeFigureOut">
              <a:rPr lang="ru-RU" smtClean="0"/>
              <a:t>05.06.2024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A7F83-4D82-4311-BD71-44DC2D9F92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58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vbinfo.ru/lk/study/course/167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ew.atlas100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rofigrad.bvbinfo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bvbinfo.ru/btest/bitest-soft%20skills?utm_source=profigrad&amp;utm_medium=central&amp;utm_campaign=1" TargetMode="Externa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462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855" y="3062976"/>
            <a:ext cx="12348927" cy="2387600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час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«Твоя цель, твой путь,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твоя профессия»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365603"/>
            <a:ext cx="9144000" cy="947149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общеобразовательная школа №5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44009" y="5734626"/>
            <a:ext cx="51333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Дербенёва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Ивановна,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 и ИЗО</a:t>
            </a:r>
          </a:p>
        </p:txBody>
      </p:sp>
    </p:spTree>
    <p:extLst>
      <p:ext uri="{BB962C8B-B14F-4D97-AF65-F5344CB8AC3E}">
        <p14:creationId xmlns:p14="http://schemas.microsoft.com/office/powerpoint/2010/main" val="1971474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1930498"/>
              </p:ext>
            </p:extLst>
          </p:nvPr>
        </p:nvGraphicFramePr>
        <p:xfrm>
          <a:off x="642797" y="1324329"/>
          <a:ext cx="11117654" cy="5283935"/>
        </p:xfrm>
        <a:graphic>
          <a:graphicData uri="http://schemas.openxmlformats.org/drawingml/2006/table">
            <a:tbl>
              <a:tblPr firstRow="1" firstCol="1" bandRow="1"/>
              <a:tblGrid>
                <a:gridCol w="1217130">
                  <a:extLst>
                    <a:ext uri="{9D8B030D-6E8A-4147-A177-3AD203B41FA5}">
                      <a16:colId xmlns:a16="http://schemas.microsoft.com/office/drawing/2014/main" val="675848531"/>
                    </a:ext>
                  </a:extLst>
                </a:gridCol>
                <a:gridCol w="1344291">
                  <a:extLst>
                    <a:ext uri="{9D8B030D-6E8A-4147-A177-3AD203B41FA5}">
                      <a16:colId xmlns:a16="http://schemas.microsoft.com/office/drawing/2014/main" val="1664559963"/>
                    </a:ext>
                  </a:extLst>
                </a:gridCol>
                <a:gridCol w="1307959">
                  <a:extLst>
                    <a:ext uri="{9D8B030D-6E8A-4147-A177-3AD203B41FA5}">
                      <a16:colId xmlns:a16="http://schemas.microsoft.com/office/drawing/2014/main" val="2362294026"/>
                    </a:ext>
                  </a:extLst>
                </a:gridCol>
                <a:gridCol w="1471454">
                  <a:extLst>
                    <a:ext uri="{9D8B030D-6E8A-4147-A177-3AD203B41FA5}">
                      <a16:colId xmlns:a16="http://schemas.microsoft.com/office/drawing/2014/main" val="2103099267"/>
                    </a:ext>
                  </a:extLst>
                </a:gridCol>
                <a:gridCol w="1689448">
                  <a:extLst>
                    <a:ext uri="{9D8B030D-6E8A-4147-A177-3AD203B41FA5}">
                      <a16:colId xmlns:a16="http://schemas.microsoft.com/office/drawing/2014/main" val="4178203916"/>
                    </a:ext>
                  </a:extLst>
                </a:gridCol>
                <a:gridCol w="2307095">
                  <a:extLst>
                    <a:ext uri="{9D8B030D-6E8A-4147-A177-3AD203B41FA5}">
                      <a16:colId xmlns:a16="http://schemas.microsoft.com/office/drawing/2014/main" val="4077939856"/>
                    </a:ext>
                  </a:extLst>
                </a:gridCol>
                <a:gridCol w="1780277">
                  <a:extLst>
                    <a:ext uri="{9D8B030D-6E8A-4147-A177-3AD203B41FA5}">
                      <a16:colId xmlns:a16="http://schemas.microsoft.com/office/drawing/2014/main" val="1869380586"/>
                    </a:ext>
                  </a:extLst>
                </a:gridCol>
              </a:tblGrid>
              <a:tr h="656871">
                <a:tc row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Моя профессия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2633127"/>
                  </a:ext>
                </a:extLst>
              </a:tr>
              <a:tr h="5586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Возможности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211928"/>
                  </a:ext>
                </a:extLst>
              </a:tr>
              <a:tr h="7613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Личные </a:t>
                      </a:r>
                      <a:endParaRPr lang="ru-RU" sz="2400" b="1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качества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409129"/>
                  </a:ext>
                </a:extLst>
              </a:tr>
              <a:tr h="495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Интерес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83741"/>
                  </a:ext>
                </a:extLst>
              </a:tr>
              <a:tr h="678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6246235"/>
                  </a:ext>
                </a:extLst>
              </a:tr>
              <a:tr h="678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Знания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933824"/>
                  </a:ext>
                </a:extLst>
              </a:tr>
              <a:tr h="49557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Цель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625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087391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929745" y="219358"/>
            <a:ext cx="6465296" cy="1015663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«Лестница успеха»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77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3119" y="273082"/>
            <a:ext cx="11117654" cy="110304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https://bvbinfo.ru/lk/study/course/167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b="7061"/>
          <a:stretch/>
        </p:blipFill>
        <p:spPr>
          <a:xfrm>
            <a:off x="1468589" y="1649207"/>
            <a:ext cx="9254822" cy="4839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9067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524000" y="272010"/>
            <a:ext cx="9144000" cy="97737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new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atlas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100.</a:t>
            </a:r>
            <a:r>
              <a:rPr lang="en-US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9837" b="5144"/>
          <a:stretch/>
        </p:blipFill>
        <p:spPr>
          <a:xfrm>
            <a:off x="1723609" y="1457608"/>
            <a:ext cx="8678823" cy="5169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6003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14123" y="226337"/>
            <a:ext cx="9144000" cy="114700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https://profigrad.bvbinfo.ru/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7869" r="1845" b="6061"/>
          <a:stretch/>
        </p:blipFill>
        <p:spPr>
          <a:xfrm>
            <a:off x="1098487" y="1599682"/>
            <a:ext cx="10238982" cy="4773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6027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111" t="11292" r="1368" b="8745"/>
          <a:stretch/>
        </p:blipFill>
        <p:spPr>
          <a:xfrm>
            <a:off x="1050202" y="2217834"/>
            <a:ext cx="10274164" cy="4046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72016" y="244178"/>
            <a:ext cx="11787612" cy="172947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</a:t>
            </a:r>
            <a:r>
              <a:rPr lang="en-US" sz="4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bvbinfo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.</a:t>
            </a:r>
            <a:r>
              <a:rPr lang="en-US" sz="4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4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btest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/</a:t>
            </a:r>
            <a:r>
              <a:rPr lang="en-US" sz="4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bitest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-</a:t>
            </a:r>
            <a:r>
              <a:rPr lang="en-US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soft skills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?</a:t>
            </a:r>
            <a:r>
              <a:rPr lang="en-US" sz="4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utm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_</a:t>
            </a:r>
            <a:r>
              <a:rPr lang="en-US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source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=</a:t>
            </a:r>
            <a:r>
              <a:rPr lang="en-US" sz="4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profigrad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&amp;</a:t>
            </a:r>
            <a:r>
              <a:rPr lang="en-US" sz="4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utm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_</a:t>
            </a:r>
            <a:r>
              <a:rPr lang="en-US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medium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=</a:t>
            </a:r>
            <a:r>
              <a:rPr lang="en-US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central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&amp;</a:t>
            </a:r>
            <a:r>
              <a:rPr lang="en-US" sz="4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utm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_</a:t>
            </a:r>
            <a:r>
              <a:rPr lang="en-US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campaign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=1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0145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78</Words>
  <Application>Microsoft Office PowerPoint</Application>
  <PresentationFormat>Широкоэкранный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Классный час «Твоя цель, твой путь,  твоя профессия» </vt:lpstr>
      <vt:lpstr>Презентация PowerPoint</vt:lpstr>
      <vt:lpstr>https://bvbinfo.ru/lk/study/course/167</vt:lpstr>
      <vt:lpstr>https://new.atlas100.ru/</vt:lpstr>
      <vt:lpstr>https://profigrad.bvbinfo.ru/</vt:lpstr>
      <vt:lpstr>https://bvbinfo.ru/btest/bitest-soft skills?utm_source=profigrad&amp;utm_medium=central&amp;utm_campaign=1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Дербенева Татьяна Ивановна</dc:creator>
  <cp:lastModifiedBy>Дербенева Татьяна Ивановна</cp:lastModifiedBy>
  <cp:revision>5</cp:revision>
  <dcterms:created xsi:type="dcterms:W3CDTF">2024-06-05T09:00:52Z</dcterms:created>
  <dcterms:modified xsi:type="dcterms:W3CDTF">2024-06-05T10:15:19Z</dcterms:modified>
</cp:coreProperties>
</file>