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85" r:id="rId3"/>
    <p:sldId id="284" r:id="rId4"/>
    <p:sldId id="263" r:id="rId5"/>
    <p:sldId id="264" r:id="rId6"/>
    <p:sldId id="260" r:id="rId7"/>
    <p:sldId id="265" r:id="rId8"/>
    <p:sldId id="267" r:id="rId9"/>
    <p:sldId id="266" r:id="rId10"/>
    <p:sldId id="286" r:id="rId11"/>
    <p:sldId id="287" r:id="rId12"/>
    <p:sldId id="288" r:id="rId13"/>
    <p:sldId id="272" r:id="rId14"/>
    <p:sldId id="280" r:id="rId15"/>
    <p:sldId id="269" r:id="rId16"/>
    <p:sldId id="270" r:id="rId17"/>
    <p:sldId id="276" r:id="rId18"/>
    <p:sldId id="275" r:id="rId19"/>
    <p:sldId id="290" r:id="rId20"/>
    <p:sldId id="268" r:id="rId21"/>
    <p:sldId id="278" r:id="rId22"/>
    <p:sldId id="279" r:id="rId23"/>
    <p:sldId id="289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006666"/>
    <a:srgbClr val="FFCC99"/>
    <a:srgbClr val="FFE497"/>
    <a:srgbClr val="FFDC79"/>
    <a:srgbClr val="FFD55D"/>
    <a:srgbClr val="FFCC00"/>
    <a:srgbClr val="B2DE82"/>
    <a:srgbClr val="AAFCE8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>
        <p:scale>
          <a:sx n="80" d="100"/>
          <a:sy n="80" d="100"/>
        </p:scale>
        <p:origin x="-154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9DD9DC-4AD7-48E0-A5FA-88A09755AE92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2AF34B7-A971-4EF5-A04B-A314D534A7FC}">
      <dgm:prSet phldrT="[Текст]"/>
      <dgm:spPr>
        <a:effectLst>
          <a:outerShdw blurRad="190500" dist="114300" dir="3600000" sx="103000" sy="103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EEA39F14-C26D-42BB-89C8-637661C3D9C8}" type="parTrans" cxnId="{F8F26088-FB2C-4C4C-84AF-0D02807D75F7}">
      <dgm:prSet/>
      <dgm:spPr/>
      <dgm:t>
        <a:bodyPr/>
        <a:lstStyle/>
        <a:p>
          <a:endParaRPr lang="ru-RU"/>
        </a:p>
      </dgm:t>
    </dgm:pt>
    <dgm:pt modelId="{90AFC18D-152D-4738-A9B2-3885AADEC2EA}" type="sibTrans" cxnId="{F8F26088-FB2C-4C4C-84AF-0D02807D75F7}">
      <dgm:prSet/>
      <dgm:spPr/>
      <dgm:t>
        <a:bodyPr/>
        <a:lstStyle/>
        <a:p>
          <a:endParaRPr lang="ru-RU"/>
        </a:p>
      </dgm:t>
    </dgm:pt>
    <dgm:pt modelId="{1E65D6E6-A727-49F0-A39A-52F27836B16F}">
      <dgm:prSet phldrT="[Текст]" custT="1"/>
      <dgm:spPr>
        <a:solidFill>
          <a:schemeClr val="accent1">
            <a:lumMod val="60000"/>
            <a:lumOff val="40000"/>
            <a:alpha val="89804"/>
          </a:schemeClr>
        </a:solidFill>
        <a:effectLst>
          <a:outerShdw blurRad="190500" dist="114300" dir="3600000" sx="103000" sy="1030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000" b="1" dirty="0" smtClean="0">
              <a:solidFill>
                <a:schemeClr val="accent1">
                  <a:lumMod val="75000"/>
                </a:schemeClr>
              </a:solidFill>
            </a:rPr>
            <a:t>Воспитание у ребенка потребности к ЗОЖ</a:t>
          </a:r>
          <a:endParaRPr lang="ru-RU" sz="2000" b="1" dirty="0">
            <a:solidFill>
              <a:schemeClr val="accent1">
                <a:lumMod val="75000"/>
              </a:schemeClr>
            </a:solidFill>
          </a:endParaRPr>
        </a:p>
      </dgm:t>
    </dgm:pt>
    <dgm:pt modelId="{B1098BC3-D1A2-4A00-A7B1-3EA96E81FD48}" type="parTrans" cxnId="{1D7BD15B-A6F3-4DF4-87E0-5EF5A4F642E6}">
      <dgm:prSet/>
      <dgm:spPr/>
      <dgm:t>
        <a:bodyPr/>
        <a:lstStyle/>
        <a:p>
          <a:endParaRPr lang="ru-RU"/>
        </a:p>
      </dgm:t>
    </dgm:pt>
    <dgm:pt modelId="{6A56C143-8EB5-4E61-B8F8-28731870DE8A}" type="sibTrans" cxnId="{1D7BD15B-A6F3-4DF4-87E0-5EF5A4F642E6}">
      <dgm:prSet/>
      <dgm:spPr/>
      <dgm:t>
        <a:bodyPr/>
        <a:lstStyle/>
        <a:p>
          <a:endParaRPr lang="ru-RU"/>
        </a:p>
      </dgm:t>
    </dgm:pt>
    <dgm:pt modelId="{E4C4AC43-A023-4795-B8C8-10A2E9718A04}" type="pres">
      <dgm:prSet presAssocID="{389DD9DC-4AD7-48E0-A5FA-88A09755AE9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B6E70D-2331-4760-9E17-37F7A5337B3C}" type="pres">
      <dgm:prSet presAssocID="{72AF34B7-A971-4EF5-A04B-A314D534A7FC}" presName="composite" presStyleCnt="0"/>
      <dgm:spPr/>
    </dgm:pt>
    <dgm:pt modelId="{F3711981-E593-414D-AD0C-176204553D09}" type="pres">
      <dgm:prSet presAssocID="{72AF34B7-A971-4EF5-A04B-A314D534A7FC}" presName="parentText" presStyleLbl="alignNode1" presStyleIdx="0" presStyleCnt="1" custLinFactNeighborX="-1297" custLinFactNeighborY="-27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CAF79B-5ED6-4DD1-BE89-FA26FFAEFC35}" type="pres">
      <dgm:prSet presAssocID="{72AF34B7-A971-4EF5-A04B-A314D534A7FC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0CB2EE-2EC7-4A13-8D4A-2F72B3CEC34F}" type="presOf" srcId="{389DD9DC-4AD7-48E0-A5FA-88A09755AE92}" destId="{E4C4AC43-A023-4795-B8C8-10A2E9718A04}" srcOrd="0" destOrd="0" presId="urn:microsoft.com/office/officeart/2005/8/layout/chevron2"/>
    <dgm:cxn modelId="{3AB26DD1-8361-42B3-B4ED-4838AB1491A8}" type="presOf" srcId="{1E65D6E6-A727-49F0-A39A-52F27836B16F}" destId="{F8CAF79B-5ED6-4DD1-BE89-FA26FFAEFC35}" srcOrd="0" destOrd="0" presId="urn:microsoft.com/office/officeart/2005/8/layout/chevron2"/>
    <dgm:cxn modelId="{AD3DF94C-68FB-4305-AB3A-90273A3C1F7B}" type="presOf" srcId="{72AF34B7-A971-4EF5-A04B-A314D534A7FC}" destId="{F3711981-E593-414D-AD0C-176204553D09}" srcOrd="0" destOrd="0" presId="urn:microsoft.com/office/officeart/2005/8/layout/chevron2"/>
    <dgm:cxn modelId="{1D7BD15B-A6F3-4DF4-87E0-5EF5A4F642E6}" srcId="{72AF34B7-A971-4EF5-A04B-A314D534A7FC}" destId="{1E65D6E6-A727-49F0-A39A-52F27836B16F}" srcOrd="0" destOrd="0" parTransId="{B1098BC3-D1A2-4A00-A7B1-3EA96E81FD48}" sibTransId="{6A56C143-8EB5-4E61-B8F8-28731870DE8A}"/>
    <dgm:cxn modelId="{F8F26088-FB2C-4C4C-84AF-0D02807D75F7}" srcId="{389DD9DC-4AD7-48E0-A5FA-88A09755AE92}" destId="{72AF34B7-A971-4EF5-A04B-A314D534A7FC}" srcOrd="0" destOrd="0" parTransId="{EEA39F14-C26D-42BB-89C8-637661C3D9C8}" sibTransId="{90AFC18D-152D-4738-A9B2-3885AADEC2EA}"/>
    <dgm:cxn modelId="{193E5FC0-A4D7-4BEF-9669-2BB297D541A7}" type="presParOf" srcId="{E4C4AC43-A023-4795-B8C8-10A2E9718A04}" destId="{86B6E70D-2331-4760-9E17-37F7A5337B3C}" srcOrd="0" destOrd="0" presId="urn:microsoft.com/office/officeart/2005/8/layout/chevron2"/>
    <dgm:cxn modelId="{4109A2BF-C6F3-4B50-9181-D284AC235B0F}" type="presParOf" srcId="{86B6E70D-2331-4760-9E17-37F7A5337B3C}" destId="{F3711981-E593-414D-AD0C-176204553D09}" srcOrd="0" destOrd="0" presId="urn:microsoft.com/office/officeart/2005/8/layout/chevron2"/>
    <dgm:cxn modelId="{23531458-2C44-417F-AADE-4DD702D00EC4}" type="presParOf" srcId="{86B6E70D-2331-4760-9E17-37F7A5337B3C}" destId="{F8CAF79B-5ED6-4DD1-BE89-FA26FFAEFC3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9DD9DC-4AD7-48E0-A5FA-88A09755AE92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2AF34B7-A971-4EF5-A04B-A314D534A7FC}">
      <dgm:prSet phldrT="[Текст]"/>
      <dgm:spPr>
        <a:solidFill>
          <a:srgbClr val="99FF66"/>
        </a:solidFill>
        <a:ln>
          <a:solidFill>
            <a:schemeClr val="accent6"/>
          </a:solidFill>
        </a:ln>
        <a:effectLst>
          <a:outerShdw blurRad="190500" dist="114300" dir="3600000" sx="103000" sy="103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EEA39F14-C26D-42BB-89C8-637661C3D9C8}" type="parTrans" cxnId="{F8F26088-FB2C-4C4C-84AF-0D02807D75F7}">
      <dgm:prSet/>
      <dgm:spPr/>
      <dgm:t>
        <a:bodyPr/>
        <a:lstStyle/>
        <a:p>
          <a:endParaRPr lang="ru-RU"/>
        </a:p>
      </dgm:t>
    </dgm:pt>
    <dgm:pt modelId="{90AFC18D-152D-4738-A9B2-3885AADEC2EA}" type="sibTrans" cxnId="{F8F26088-FB2C-4C4C-84AF-0D02807D75F7}">
      <dgm:prSet/>
      <dgm:spPr/>
      <dgm:t>
        <a:bodyPr/>
        <a:lstStyle/>
        <a:p>
          <a:endParaRPr lang="ru-RU"/>
        </a:p>
      </dgm:t>
    </dgm:pt>
    <dgm:pt modelId="{1E65D6E6-A727-49F0-A39A-52F27836B16F}">
      <dgm:prSet phldrT="[Текст]"/>
      <dgm:spPr>
        <a:solidFill>
          <a:srgbClr val="B2DE82">
            <a:alpha val="89804"/>
          </a:srgbClr>
        </a:solidFill>
        <a:ln>
          <a:solidFill>
            <a:schemeClr val="accent6"/>
          </a:solidFill>
        </a:ln>
        <a:effectLst>
          <a:outerShdw blurRad="190500" dist="114300" dir="3600000" sx="103000" sy="1030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 smtClean="0">
              <a:solidFill>
                <a:schemeClr val="accent6">
                  <a:lumMod val="75000"/>
                </a:schemeClr>
              </a:solidFill>
            </a:rPr>
            <a:t>Создание соответствующей предметно-пространственной среды, стимулирующей двигательную активность детей</a:t>
          </a:r>
          <a:endParaRPr lang="ru-RU" b="1" dirty="0">
            <a:solidFill>
              <a:schemeClr val="accent6">
                <a:lumMod val="75000"/>
              </a:schemeClr>
            </a:solidFill>
          </a:endParaRPr>
        </a:p>
      </dgm:t>
    </dgm:pt>
    <dgm:pt modelId="{B1098BC3-D1A2-4A00-A7B1-3EA96E81FD48}" type="parTrans" cxnId="{1D7BD15B-A6F3-4DF4-87E0-5EF5A4F642E6}">
      <dgm:prSet/>
      <dgm:spPr/>
      <dgm:t>
        <a:bodyPr/>
        <a:lstStyle/>
        <a:p>
          <a:endParaRPr lang="ru-RU"/>
        </a:p>
      </dgm:t>
    </dgm:pt>
    <dgm:pt modelId="{6A56C143-8EB5-4E61-B8F8-28731870DE8A}" type="sibTrans" cxnId="{1D7BD15B-A6F3-4DF4-87E0-5EF5A4F642E6}">
      <dgm:prSet/>
      <dgm:spPr/>
      <dgm:t>
        <a:bodyPr/>
        <a:lstStyle/>
        <a:p>
          <a:endParaRPr lang="ru-RU"/>
        </a:p>
      </dgm:t>
    </dgm:pt>
    <dgm:pt modelId="{E4C4AC43-A023-4795-B8C8-10A2E9718A04}" type="pres">
      <dgm:prSet presAssocID="{389DD9DC-4AD7-48E0-A5FA-88A09755AE9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B6E70D-2331-4760-9E17-37F7A5337B3C}" type="pres">
      <dgm:prSet presAssocID="{72AF34B7-A971-4EF5-A04B-A314D534A7FC}" presName="composite" presStyleCnt="0"/>
      <dgm:spPr/>
    </dgm:pt>
    <dgm:pt modelId="{F3711981-E593-414D-AD0C-176204553D09}" type="pres">
      <dgm:prSet presAssocID="{72AF34B7-A971-4EF5-A04B-A314D534A7FC}" presName="parentText" presStyleLbl="alignNode1" presStyleIdx="0" presStyleCnt="1" custLinFactNeighborX="-1297" custLinFactNeighborY="-27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CAF79B-5ED6-4DD1-BE89-FA26FFAEFC35}" type="pres">
      <dgm:prSet presAssocID="{72AF34B7-A971-4EF5-A04B-A314D534A7FC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D994A9-9B98-43DE-B07D-F5ABFD78924A}" type="presOf" srcId="{389DD9DC-4AD7-48E0-A5FA-88A09755AE92}" destId="{E4C4AC43-A023-4795-B8C8-10A2E9718A04}" srcOrd="0" destOrd="0" presId="urn:microsoft.com/office/officeart/2005/8/layout/chevron2"/>
    <dgm:cxn modelId="{ED88E94F-7D49-474A-A373-CE0D8FF439D8}" type="presOf" srcId="{72AF34B7-A971-4EF5-A04B-A314D534A7FC}" destId="{F3711981-E593-414D-AD0C-176204553D09}" srcOrd="0" destOrd="0" presId="urn:microsoft.com/office/officeart/2005/8/layout/chevron2"/>
    <dgm:cxn modelId="{1D7BD15B-A6F3-4DF4-87E0-5EF5A4F642E6}" srcId="{72AF34B7-A971-4EF5-A04B-A314D534A7FC}" destId="{1E65D6E6-A727-49F0-A39A-52F27836B16F}" srcOrd="0" destOrd="0" parTransId="{B1098BC3-D1A2-4A00-A7B1-3EA96E81FD48}" sibTransId="{6A56C143-8EB5-4E61-B8F8-28731870DE8A}"/>
    <dgm:cxn modelId="{E0C4673E-8F63-4DA6-88B0-E89331848A73}" type="presOf" srcId="{1E65D6E6-A727-49F0-A39A-52F27836B16F}" destId="{F8CAF79B-5ED6-4DD1-BE89-FA26FFAEFC35}" srcOrd="0" destOrd="0" presId="urn:microsoft.com/office/officeart/2005/8/layout/chevron2"/>
    <dgm:cxn modelId="{F8F26088-FB2C-4C4C-84AF-0D02807D75F7}" srcId="{389DD9DC-4AD7-48E0-A5FA-88A09755AE92}" destId="{72AF34B7-A971-4EF5-A04B-A314D534A7FC}" srcOrd="0" destOrd="0" parTransId="{EEA39F14-C26D-42BB-89C8-637661C3D9C8}" sibTransId="{90AFC18D-152D-4738-A9B2-3885AADEC2EA}"/>
    <dgm:cxn modelId="{BDF68CB5-6CB6-498F-A2DC-6E2E0D1BC0E1}" type="presParOf" srcId="{E4C4AC43-A023-4795-B8C8-10A2E9718A04}" destId="{86B6E70D-2331-4760-9E17-37F7A5337B3C}" srcOrd="0" destOrd="0" presId="urn:microsoft.com/office/officeart/2005/8/layout/chevron2"/>
    <dgm:cxn modelId="{ACDEDFC4-ACF0-47DE-BAC3-A11890D3880C}" type="presParOf" srcId="{86B6E70D-2331-4760-9E17-37F7A5337B3C}" destId="{F3711981-E593-414D-AD0C-176204553D09}" srcOrd="0" destOrd="0" presId="urn:microsoft.com/office/officeart/2005/8/layout/chevron2"/>
    <dgm:cxn modelId="{7246FB48-6000-41FD-A6AC-38D0946E88F9}" type="presParOf" srcId="{86B6E70D-2331-4760-9E17-37F7A5337B3C}" destId="{F8CAF79B-5ED6-4DD1-BE89-FA26FFAEFC3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9DD9DC-4AD7-48E0-A5FA-88A09755AE92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2AF34B7-A971-4EF5-A04B-A314D534A7FC}">
      <dgm:prSet phldrT="[Текст]"/>
      <dgm:spPr>
        <a:solidFill>
          <a:srgbClr val="009999"/>
        </a:solidFill>
        <a:ln>
          <a:solidFill>
            <a:schemeClr val="accent6"/>
          </a:solidFill>
        </a:ln>
        <a:effectLst>
          <a:outerShdw blurRad="190500" dist="114300" dir="3600000" sx="103000" sy="103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EEA39F14-C26D-42BB-89C8-637661C3D9C8}" type="parTrans" cxnId="{F8F26088-FB2C-4C4C-84AF-0D02807D75F7}">
      <dgm:prSet/>
      <dgm:spPr/>
      <dgm:t>
        <a:bodyPr/>
        <a:lstStyle/>
        <a:p>
          <a:endParaRPr lang="ru-RU"/>
        </a:p>
      </dgm:t>
    </dgm:pt>
    <dgm:pt modelId="{90AFC18D-152D-4738-A9B2-3885AADEC2EA}" type="sibTrans" cxnId="{F8F26088-FB2C-4C4C-84AF-0D02807D75F7}">
      <dgm:prSet/>
      <dgm:spPr/>
      <dgm:t>
        <a:bodyPr/>
        <a:lstStyle/>
        <a:p>
          <a:endParaRPr lang="ru-RU"/>
        </a:p>
      </dgm:t>
    </dgm:pt>
    <dgm:pt modelId="{1E65D6E6-A727-49F0-A39A-52F27836B16F}">
      <dgm:prSet phldrT="[Текст]"/>
      <dgm:spPr>
        <a:solidFill>
          <a:srgbClr val="AAFCE8">
            <a:alpha val="89804"/>
          </a:srgbClr>
        </a:solidFill>
        <a:ln>
          <a:solidFill>
            <a:schemeClr val="accent6"/>
          </a:solidFill>
        </a:ln>
        <a:effectLst>
          <a:outerShdw blurRad="190500" dist="114300" dir="3600000" sx="103000" sy="1030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 smtClean="0">
              <a:solidFill>
                <a:srgbClr val="009999"/>
              </a:solidFill>
            </a:rPr>
            <a:t>Организация консультационной помощи родителям по вопросам физического воспитания и  оздоровления детей</a:t>
          </a:r>
          <a:endParaRPr lang="ru-RU" b="1" dirty="0">
            <a:solidFill>
              <a:srgbClr val="009999"/>
            </a:solidFill>
          </a:endParaRPr>
        </a:p>
      </dgm:t>
    </dgm:pt>
    <dgm:pt modelId="{B1098BC3-D1A2-4A00-A7B1-3EA96E81FD48}" type="parTrans" cxnId="{1D7BD15B-A6F3-4DF4-87E0-5EF5A4F642E6}">
      <dgm:prSet/>
      <dgm:spPr/>
      <dgm:t>
        <a:bodyPr/>
        <a:lstStyle/>
        <a:p>
          <a:endParaRPr lang="ru-RU"/>
        </a:p>
      </dgm:t>
    </dgm:pt>
    <dgm:pt modelId="{6A56C143-8EB5-4E61-B8F8-28731870DE8A}" type="sibTrans" cxnId="{1D7BD15B-A6F3-4DF4-87E0-5EF5A4F642E6}">
      <dgm:prSet/>
      <dgm:spPr/>
      <dgm:t>
        <a:bodyPr/>
        <a:lstStyle/>
        <a:p>
          <a:endParaRPr lang="ru-RU"/>
        </a:p>
      </dgm:t>
    </dgm:pt>
    <dgm:pt modelId="{E4C4AC43-A023-4795-B8C8-10A2E9718A04}" type="pres">
      <dgm:prSet presAssocID="{389DD9DC-4AD7-48E0-A5FA-88A09755AE9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B6E70D-2331-4760-9E17-37F7A5337B3C}" type="pres">
      <dgm:prSet presAssocID="{72AF34B7-A971-4EF5-A04B-A314D534A7FC}" presName="composite" presStyleCnt="0"/>
      <dgm:spPr/>
    </dgm:pt>
    <dgm:pt modelId="{F3711981-E593-414D-AD0C-176204553D09}" type="pres">
      <dgm:prSet presAssocID="{72AF34B7-A971-4EF5-A04B-A314D534A7FC}" presName="parentText" presStyleLbl="alignNode1" presStyleIdx="0" presStyleCnt="1" custLinFactNeighborX="-1297" custLinFactNeighborY="-27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CAF79B-5ED6-4DD1-BE89-FA26FFAEFC35}" type="pres">
      <dgm:prSet presAssocID="{72AF34B7-A971-4EF5-A04B-A314D534A7FC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E1B70A-BB46-4684-951E-1587A03CA23A}" type="presOf" srcId="{72AF34B7-A971-4EF5-A04B-A314D534A7FC}" destId="{F3711981-E593-414D-AD0C-176204553D09}" srcOrd="0" destOrd="0" presId="urn:microsoft.com/office/officeart/2005/8/layout/chevron2"/>
    <dgm:cxn modelId="{43CDCE7D-D543-49ED-A367-AD09A2744EB8}" type="presOf" srcId="{1E65D6E6-A727-49F0-A39A-52F27836B16F}" destId="{F8CAF79B-5ED6-4DD1-BE89-FA26FFAEFC35}" srcOrd="0" destOrd="0" presId="urn:microsoft.com/office/officeart/2005/8/layout/chevron2"/>
    <dgm:cxn modelId="{1D7BD15B-A6F3-4DF4-87E0-5EF5A4F642E6}" srcId="{72AF34B7-A971-4EF5-A04B-A314D534A7FC}" destId="{1E65D6E6-A727-49F0-A39A-52F27836B16F}" srcOrd="0" destOrd="0" parTransId="{B1098BC3-D1A2-4A00-A7B1-3EA96E81FD48}" sibTransId="{6A56C143-8EB5-4E61-B8F8-28731870DE8A}"/>
    <dgm:cxn modelId="{9C264888-81E9-4160-8A4D-0692A7B1420A}" type="presOf" srcId="{389DD9DC-4AD7-48E0-A5FA-88A09755AE92}" destId="{E4C4AC43-A023-4795-B8C8-10A2E9718A04}" srcOrd="0" destOrd="0" presId="urn:microsoft.com/office/officeart/2005/8/layout/chevron2"/>
    <dgm:cxn modelId="{F8F26088-FB2C-4C4C-84AF-0D02807D75F7}" srcId="{389DD9DC-4AD7-48E0-A5FA-88A09755AE92}" destId="{72AF34B7-A971-4EF5-A04B-A314D534A7FC}" srcOrd="0" destOrd="0" parTransId="{EEA39F14-C26D-42BB-89C8-637661C3D9C8}" sibTransId="{90AFC18D-152D-4738-A9B2-3885AADEC2EA}"/>
    <dgm:cxn modelId="{5FB18507-7538-47BA-8519-8700E6E6CC1E}" type="presParOf" srcId="{E4C4AC43-A023-4795-B8C8-10A2E9718A04}" destId="{86B6E70D-2331-4760-9E17-37F7A5337B3C}" srcOrd="0" destOrd="0" presId="urn:microsoft.com/office/officeart/2005/8/layout/chevron2"/>
    <dgm:cxn modelId="{7BB65910-E232-4544-9B3D-2870D24CF3DD}" type="presParOf" srcId="{86B6E70D-2331-4760-9E17-37F7A5337B3C}" destId="{F3711981-E593-414D-AD0C-176204553D09}" srcOrd="0" destOrd="0" presId="urn:microsoft.com/office/officeart/2005/8/layout/chevron2"/>
    <dgm:cxn modelId="{116CEE78-D3AD-41F4-9A54-069660A4D798}" type="presParOf" srcId="{86B6E70D-2331-4760-9E17-37F7A5337B3C}" destId="{F8CAF79B-5ED6-4DD1-BE89-FA26FFAEFC35}" srcOrd="1" destOrd="0" presId="urn:microsoft.com/office/officeart/2005/8/layout/chevron2"/>
  </dgm:cxnLst>
  <dgm:bg>
    <a:noFill/>
  </dgm:bg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89DD9DC-4AD7-48E0-A5FA-88A09755AE92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2AF34B7-A971-4EF5-A04B-A314D534A7FC}">
      <dgm:prSet phldrT="[Текст]"/>
      <dgm:spPr>
        <a:solidFill>
          <a:srgbClr val="FFCC00"/>
        </a:solidFill>
        <a:ln>
          <a:solidFill>
            <a:schemeClr val="accent4">
              <a:lumMod val="60000"/>
              <a:lumOff val="40000"/>
            </a:schemeClr>
          </a:solidFill>
        </a:ln>
        <a:effectLst>
          <a:outerShdw blurRad="190500" dist="114300" dir="3600000" sx="103000" sy="103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EEA39F14-C26D-42BB-89C8-637661C3D9C8}" type="parTrans" cxnId="{F8F26088-FB2C-4C4C-84AF-0D02807D75F7}">
      <dgm:prSet/>
      <dgm:spPr/>
      <dgm:t>
        <a:bodyPr/>
        <a:lstStyle/>
        <a:p>
          <a:endParaRPr lang="ru-RU"/>
        </a:p>
      </dgm:t>
    </dgm:pt>
    <dgm:pt modelId="{90AFC18D-152D-4738-A9B2-3885AADEC2EA}" type="sibTrans" cxnId="{F8F26088-FB2C-4C4C-84AF-0D02807D75F7}">
      <dgm:prSet/>
      <dgm:spPr/>
      <dgm:t>
        <a:bodyPr/>
        <a:lstStyle/>
        <a:p>
          <a:endParaRPr lang="ru-RU"/>
        </a:p>
      </dgm:t>
    </dgm:pt>
    <dgm:pt modelId="{1E65D6E6-A727-49F0-A39A-52F27836B16F}">
      <dgm:prSet phldrT="[Текст]" custT="1"/>
      <dgm:spPr>
        <a:solidFill>
          <a:srgbClr val="FFE497">
            <a:alpha val="89804"/>
          </a:srgbClr>
        </a:solidFill>
        <a:ln>
          <a:solidFill>
            <a:schemeClr val="accent4">
              <a:lumMod val="60000"/>
              <a:lumOff val="40000"/>
            </a:schemeClr>
          </a:solidFill>
        </a:ln>
        <a:effectLst>
          <a:outerShdw blurRad="190500" dist="114300" dir="3600000" sx="103000" sy="1030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000" b="1" dirty="0" smtClean="0">
              <a:solidFill>
                <a:schemeClr val="accent4">
                  <a:lumMod val="75000"/>
                </a:schemeClr>
              </a:solidFill>
            </a:rPr>
            <a:t>Работа по укреплению здоровья, развитию разнообразных двигательных и физических качеств</a:t>
          </a:r>
          <a:endParaRPr lang="ru-RU" sz="2000" b="1" dirty="0">
            <a:solidFill>
              <a:schemeClr val="accent4">
                <a:lumMod val="75000"/>
              </a:schemeClr>
            </a:solidFill>
          </a:endParaRPr>
        </a:p>
      </dgm:t>
    </dgm:pt>
    <dgm:pt modelId="{B1098BC3-D1A2-4A00-A7B1-3EA96E81FD48}" type="parTrans" cxnId="{1D7BD15B-A6F3-4DF4-87E0-5EF5A4F642E6}">
      <dgm:prSet/>
      <dgm:spPr/>
      <dgm:t>
        <a:bodyPr/>
        <a:lstStyle/>
        <a:p>
          <a:endParaRPr lang="ru-RU"/>
        </a:p>
      </dgm:t>
    </dgm:pt>
    <dgm:pt modelId="{6A56C143-8EB5-4E61-B8F8-28731870DE8A}" type="sibTrans" cxnId="{1D7BD15B-A6F3-4DF4-87E0-5EF5A4F642E6}">
      <dgm:prSet/>
      <dgm:spPr/>
      <dgm:t>
        <a:bodyPr/>
        <a:lstStyle/>
        <a:p>
          <a:endParaRPr lang="ru-RU"/>
        </a:p>
      </dgm:t>
    </dgm:pt>
    <dgm:pt modelId="{E4C4AC43-A023-4795-B8C8-10A2E9718A04}" type="pres">
      <dgm:prSet presAssocID="{389DD9DC-4AD7-48E0-A5FA-88A09755AE9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B6E70D-2331-4760-9E17-37F7A5337B3C}" type="pres">
      <dgm:prSet presAssocID="{72AF34B7-A971-4EF5-A04B-A314D534A7FC}" presName="composite" presStyleCnt="0"/>
      <dgm:spPr/>
    </dgm:pt>
    <dgm:pt modelId="{F3711981-E593-414D-AD0C-176204553D09}" type="pres">
      <dgm:prSet presAssocID="{72AF34B7-A971-4EF5-A04B-A314D534A7FC}" presName="parentText" presStyleLbl="alignNode1" presStyleIdx="0" presStyleCnt="1" custLinFactNeighborX="-1297" custLinFactNeighborY="-27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CAF79B-5ED6-4DD1-BE89-FA26FFAEFC35}" type="pres">
      <dgm:prSet presAssocID="{72AF34B7-A971-4EF5-A04B-A314D534A7FC}" presName="descendantText" presStyleLbl="alignAcc1" presStyleIdx="0" presStyleCnt="1" custLinFactNeighborX="176" custLinFactNeighborY="5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E28F68-8E0B-476D-AA62-1CEA695A3BB4}" type="presOf" srcId="{389DD9DC-4AD7-48E0-A5FA-88A09755AE92}" destId="{E4C4AC43-A023-4795-B8C8-10A2E9718A04}" srcOrd="0" destOrd="0" presId="urn:microsoft.com/office/officeart/2005/8/layout/chevron2"/>
    <dgm:cxn modelId="{B9021898-47F4-42EB-9787-B256D9A010BB}" type="presOf" srcId="{72AF34B7-A971-4EF5-A04B-A314D534A7FC}" destId="{F3711981-E593-414D-AD0C-176204553D09}" srcOrd="0" destOrd="0" presId="urn:microsoft.com/office/officeart/2005/8/layout/chevron2"/>
    <dgm:cxn modelId="{1D7BD15B-A6F3-4DF4-87E0-5EF5A4F642E6}" srcId="{72AF34B7-A971-4EF5-A04B-A314D534A7FC}" destId="{1E65D6E6-A727-49F0-A39A-52F27836B16F}" srcOrd="0" destOrd="0" parTransId="{B1098BC3-D1A2-4A00-A7B1-3EA96E81FD48}" sibTransId="{6A56C143-8EB5-4E61-B8F8-28731870DE8A}"/>
    <dgm:cxn modelId="{F8F26088-FB2C-4C4C-84AF-0D02807D75F7}" srcId="{389DD9DC-4AD7-48E0-A5FA-88A09755AE92}" destId="{72AF34B7-A971-4EF5-A04B-A314D534A7FC}" srcOrd="0" destOrd="0" parTransId="{EEA39F14-C26D-42BB-89C8-637661C3D9C8}" sibTransId="{90AFC18D-152D-4738-A9B2-3885AADEC2EA}"/>
    <dgm:cxn modelId="{C1DF81E6-AD8E-4BDC-8261-22BE987B63D9}" type="presOf" srcId="{1E65D6E6-A727-49F0-A39A-52F27836B16F}" destId="{F8CAF79B-5ED6-4DD1-BE89-FA26FFAEFC35}" srcOrd="0" destOrd="0" presId="urn:microsoft.com/office/officeart/2005/8/layout/chevron2"/>
    <dgm:cxn modelId="{283A6A92-9899-425D-BDF7-EBA3D62EA5C4}" type="presParOf" srcId="{E4C4AC43-A023-4795-B8C8-10A2E9718A04}" destId="{86B6E70D-2331-4760-9E17-37F7A5337B3C}" srcOrd="0" destOrd="0" presId="urn:microsoft.com/office/officeart/2005/8/layout/chevron2"/>
    <dgm:cxn modelId="{3B2F3BAD-5311-4A9F-9767-48CCD31C68EA}" type="presParOf" srcId="{86B6E70D-2331-4760-9E17-37F7A5337B3C}" destId="{F3711981-E593-414D-AD0C-176204553D09}" srcOrd="0" destOrd="0" presId="urn:microsoft.com/office/officeart/2005/8/layout/chevron2"/>
    <dgm:cxn modelId="{33BFBA5A-BDC0-4545-9130-DAB224A9101A}" type="presParOf" srcId="{86B6E70D-2331-4760-9E17-37F7A5337B3C}" destId="{F8CAF79B-5ED6-4DD1-BE89-FA26FFAEFC35}" srcOrd="1" destOrd="0" presId="urn:microsoft.com/office/officeart/2005/8/layout/chevron2"/>
  </dgm:cxnLst>
  <dgm:bg>
    <a:noFill/>
  </dgm:bg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39FCAF1-C9C5-4886-AD11-2DE2DFB23AFB}" type="doc">
      <dgm:prSet loTypeId="urn:microsoft.com/office/officeart/2005/8/layout/radial6" loCatId="relationship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D29EA817-DCAD-4A49-B384-4601EC0D2796}">
      <dgm:prSet phldrT="[Текст]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Основные принципы</a:t>
          </a:r>
        </a:p>
        <a:p>
          <a:r>
            <a:rPr lang="ru-RU" b="1" cap="none" spc="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ЗОЖ</a:t>
          </a:r>
          <a:endParaRPr lang="ru-RU" b="1" cap="none" spc="0" dirty="0">
            <a:ln w="11430"/>
            <a:solidFill>
              <a:schemeClr val="bg1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9105AA7C-E503-419D-B4A1-0A9D7590F5B9}" type="parTrans" cxnId="{104C7668-F162-4776-8220-9D57147B3A59}">
      <dgm:prSet/>
      <dgm:spPr/>
      <dgm:t>
        <a:bodyPr/>
        <a:lstStyle/>
        <a:p>
          <a:endParaRPr lang="ru-RU"/>
        </a:p>
      </dgm:t>
    </dgm:pt>
    <dgm:pt modelId="{EB7FF3BB-64A1-476A-9634-6E242D5480C5}" type="sibTrans" cxnId="{104C7668-F162-4776-8220-9D57147B3A59}">
      <dgm:prSet/>
      <dgm:spPr/>
      <dgm:t>
        <a:bodyPr/>
        <a:lstStyle/>
        <a:p>
          <a:endParaRPr lang="ru-RU"/>
        </a:p>
      </dgm:t>
    </dgm:pt>
    <dgm:pt modelId="{6FC14396-3AD2-452B-B019-B6119B2F854F}">
      <dgm:prSet phldrT="[Текст]" custT="1"/>
      <dgm:spPr/>
      <dgm:t>
        <a:bodyPr/>
        <a:lstStyle/>
        <a:p>
          <a:r>
            <a:rPr lang="ru-RU" sz="1400" b="1" dirty="0" smtClean="0"/>
            <a:t>Закаливание</a:t>
          </a:r>
        </a:p>
      </dgm:t>
    </dgm:pt>
    <dgm:pt modelId="{4FDB43EB-D41C-4D9B-AD54-5D41DA3774FB}" type="parTrans" cxnId="{710D5268-D465-43F8-AC99-18813E4B86A4}">
      <dgm:prSet/>
      <dgm:spPr/>
      <dgm:t>
        <a:bodyPr/>
        <a:lstStyle/>
        <a:p>
          <a:endParaRPr lang="ru-RU"/>
        </a:p>
      </dgm:t>
    </dgm:pt>
    <dgm:pt modelId="{0BCA00BA-9C33-435A-BC2A-A34ED87ED53F}" type="sibTrans" cxnId="{710D5268-D465-43F8-AC99-18813E4B86A4}">
      <dgm:prSet/>
      <dgm:spPr/>
      <dgm:t>
        <a:bodyPr/>
        <a:lstStyle/>
        <a:p>
          <a:endParaRPr lang="ru-RU"/>
        </a:p>
      </dgm:t>
    </dgm:pt>
    <dgm:pt modelId="{F733ED49-2657-4DE1-80B5-E30CBD8DE3B0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b="1" dirty="0" smtClean="0"/>
            <a:t>Рациональный режим</a:t>
          </a:r>
          <a:endParaRPr lang="ru-RU" b="1" dirty="0"/>
        </a:p>
      </dgm:t>
    </dgm:pt>
    <dgm:pt modelId="{C42D3056-5B1E-4370-A277-8C120B7B8E14}" type="parTrans" cxnId="{EF8B2F4A-2AFF-497E-9CC3-F3CBCD47E630}">
      <dgm:prSet/>
      <dgm:spPr/>
      <dgm:t>
        <a:bodyPr/>
        <a:lstStyle/>
        <a:p>
          <a:endParaRPr lang="ru-RU"/>
        </a:p>
      </dgm:t>
    </dgm:pt>
    <dgm:pt modelId="{79CDBAA9-83AC-4D38-AFAC-4BF580C01743}" type="sibTrans" cxnId="{EF8B2F4A-2AFF-497E-9CC3-F3CBCD47E630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6A2F2A8C-CC6E-41A8-842A-3A735233C511}">
      <dgm:prSet phldrT="[Текст]"/>
      <dgm:spPr/>
      <dgm:t>
        <a:bodyPr/>
        <a:lstStyle/>
        <a:p>
          <a:r>
            <a:rPr lang="ru-RU" b="1" dirty="0" smtClean="0"/>
            <a:t>Личная гигиена</a:t>
          </a:r>
          <a:endParaRPr lang="ru-RU" b="1" dirty="0"/>
        </a:p>
      </dgm:t>
    </dgm:pt>
    <dgm:pt modelId="{DD6FA00D-300A-402F-9546-EF71420E5A1C}" type="parTrans" cxnId="{F6C3A887-C968-4E4F-9446-9510366A2232}">
      <dgm:prSet/>
      <dgm:spPr/>
      <dgm:t>
        <a:bodyPr/>
        <a:lstStyle/>
        <a:p>
          <a:endParaRPr lang="ru-RU"/>
        </a:p>
      </dgm:t>
    </dgm:pt>
    <dgm:pt modelId="{9705F9F8-CA0C-4B41-B172-E228619D0270}" type="sibTrans" cxnId="{F6C3A887-C968-4E4F-9446-9510366A2232}">
      <dgm:prSet/>
      <dgm:spPr/>
      <dgm:t>
        <a:bodyPr/>
        <a:lstStyle/>
        <a:p>
          <a:endParaRPr lang="ru-RU"/>
        </a:p>
      </dgm:t>
    </dgm:pt>
    <dgm:pt modelId="{45CF621B-C854-4C3B-84A2-77521F1A3739}">
      <dgm:prSet/>
      <dgm:spPr/>
      <dgm:t>
        <a:bodyPr/>
        <a:lstStyle/>
        <a:p>
          <a:endParaRPr lang="ru-RU" dirty="0"/>
        </a:p>
      </dgm:t>
    </dgm:pt>
    <dgm:pt modelId="{C2EB409A-6FA8-4B1F-B42E-41E3CCA98759}" type="parTrans" cxnId="{DB4E497C-F813-48E1-819A-E6148CEC1CD8}">
      <dgm:prSet/>
      <dgm:spPr/>
      <dgm:t>
        <a:bodyPr/>
        <a:lstStyle/>
        <a:p>
          <a:endParaRPr lang="ru-RU"/>
        </a:p>
      </dgm:t>
    </dgm:pt>
    <dgm:pt modelId="{D0A35C42-0A1B-49F1-884B-3A991DF50AB7}" type="sibTrans" cxnId="{DB4E497C-F813-48E1-819A-E6148CEC1CD8}">
      <dgm:prSet/>
      <dgm:spPr/>
      <dgm:t>
        <a:bodyPr/>
        <a:lstStyle/>
        <a:p>
          <a:endParaRPr lang="ru-RU"/>
        </a:p>
      </dgm:t>
    </dgm:pt>
    <dgm:pt modelId="{3F8F8098-65DC-4B05-A5F9-C596ED039E7F}">
      <dgm:prSet phldrT="[Текст]" custT="1"/>
      <dgm:spPr/>
      <dgm:t>
        <a:bodyPr/>
        <a:lstStyle/>
        <a:p>
          <a:r>
            <a:rPr lang="ru-RU" sz="1600" b="1" dirty="0" smtClean="0"/>
            <a:t>Двигательная активность</a:t>
          </a:r>
          <a:endParaRPr lang="ru-RU" sz="1600" b="1" dirty="0"/>
        </a:p>
      </dgm:t>
    </dgm:pt>
    <dgm:pt modelId="{D593B160-A8F5-42A4-9D49-D53A93225945}" type="parTrans" cxnId="{8232D4B4-0C58-42F1-B83F-14ADEE840F99}">
      <dgm:prSet/>
      <dgm:spPr/>
      <dgm:t>
        <a:bodyPr/>
        <a:lstStyle/>
        <a:p>
          <a:endParaRPr lang="ru-RU"/>
        </a:p>
      </dgm:t>
    </dgm:pt>
    <dgm:pt modelId="{84816DE8-C02E-42AE-B113-1FA56B267215}" type="sibTrans" cxnId="{8232D4B4-0C58-42F1-B83F-14ADEE840F99}">
      <dgm:prSet/>
      <dgm:spPr/>
      <dgm:t>
        <a:bodyPr/>
        <a:lstStyle/>
        <a:p>
          <a:endParaRPr lang="ru-RU"/>
        </a:p>
      </dgm:t>
    </dgm:pt>
    <dgm:pt modelId="{5D80755F-7087-439B-81C0-D412531386D8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b="1" dirty="0" smtClean="0"/>
            <a:t>Рациональное питание</a:t>
          </a:r>
          <a:endParaRPr lang="ru-RU" b="1" dirty="0"/>
        </a:p>
      </dgm:t>
    </dgm:pt>
    <dgm:pt modelId="{195EB036-94EE-423F-A586-D99B7A641F23}" type="parTrans" cxnId="{0DEB50B8-AB1E-4EA2-8354-9EC91A77D499}">
      <dgm:prSet/>
      <dgm:spPr/>
      <dgm:t>
        <a:bodyPr/>
        <a:lstStyle/>
        <a:p>
          <a:endParaRPr lang="ru-RU"/>
        </a:p>
      </dgm:t>
    </dgm:pt>
    <dgm:pt modelId="{1006820C-3468-4A63-A158-2C9163BDA1AF}" type="sibTrans" cxnId="{0DEB50B8-AB1E-4EA2-8354-9EC91A77D499}">
      <dgm:prSet/>
      <dgm:spPr/>
      <dgm:t>
        <a:bodyPr/>
        <a:lstStyle/>
        <a:p>
          <a:endParaRPr lang="ru-RU"/>
        </a:p>
      </dgm:t>
    </dgm:pt>
    <dgm:pt modelId="{EECB6AF7-8BA4-4235-BA42-BAFF311D2303}">
      <dgm:prSet/>
      <dgm:spPr/>
      <dgm:t>
        <a:bodyPr/>
        <a:lstStyle/>
        <a:p>
          <a:endParaRPr lang="ru-RU"/>
        </a:p>
      </dgm:t>
    </dgm:pt>
    <dgm:pt modelId="{41389C7A-DD51-4EAD-8EE3-8E957D45272A}" type="parTrans" cxnId="{4FA69D71-483B-4792-A1A2-48FD227789F4}">
      <dgm:prSet/>
      <dgm:spPr/>
      <dgm:t>
        <a:bodyPr/>
        <a:lstStyle/>
        <a:p>
          <a:endParaRPr lang="ru-RU"/>
        </a:p>
      </dgm:t>
    </dgm:pt>
    <dgm:pt modelId="{9D213AD7-A4C6-4061-8963-22D4647E7471}" type="sibTrans" cxnId="{4FA69D71-483B-4792-A1A2-48FD227789F4}">
      <dgm:prSet/>
      <dgm:spPr/>
      <dgm:t>
        <a:bodyPr/>
        <a:lstStyle/>
        <a:p>
          <a:endParaRPr lang="ru-RU"/>
        </a:p>
      </dgm:t>
    </dgm:pt>
    <dgm:pt modelId="{EAD4C0BA-2695-4DC9-ABF0-908741F1EC15}">
      <dgm:prSet phldrT="[Текст]"/>
      <dgm:spPr/>
      <dgm:t>
        <a:bodyPr/>
        <a:lstStyle/>
        <a:p>
          <a:r>
            <a:rPr lang="ru-RU" b="1" dirty="0" smtClean="0"/>
            <a:t>Соблюдение норм и принципов морали</a:t>
          </a:r>
          <a:endParaRPr lang="ru-RU" b="1" dirty="0"/>
        </a:p>
      </dgm:t>
    </dgm:pt>
    <dgm:pt modelId="{7A1E663A-CA33-4055-A32E-C7EF379098B1}" type="parTrans" cxnId="{9BA8371B-0358-4DCC-9774-CF3FBC1D3198}">
      <dgm:prSet/>
      <dgm:spPr/>
      <dgm:t>
        <a:bodyPr/>
        <a:lstStyle/>
        <a:p>
          <a:endParaRPr lang="ru-RU"/>
        </a:p>
      </dgm:t>
    </dgm:pt>
    <dgm:pt modelId="{B04B4098-DC0C-47EA-9D7D-0AB5B26946C8}" type="sibTrans" cxnId="{9BA8371B-0358-4DCC-9774-CF3FBC1D3198}">
      <dgm:prSet/>
      <dgm:spPr/>
      <dgm:t>
        <a:bodyPr/>
        <a:lstStyle/>
        <a:p>
          <a:endParaRPr lang="ru-RU"/>
        </a:p>
      </dgm:t>
    </dgm:pt>
    <dgm:pt modelId="{16C52A52-6FE6-4977-B82E-F1FE158FEC30}" type="pres">
      <dgm:prSet presAssocID="{E39FCAF1-C9C5-4886-AD11-2DE2DFB23AF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E1EAF5-A08B-42FC-9506-112D0070C75B}" type="pres">
      <dgm:prSet presAssocID="{D29EA817-DCAD-4A49-B384-4601EC0D2796}" presName="centerShape" presStyleLbl="node0" presStyleIdx="0" presStyleCnt="1"/>
      <dgm:spPr/>
      <dgm:t>
        <a:bodyPr/>
        <a:lstStyle/>
        <a:p>
          <a:endParaRPr lang="ru-RU"/>
        </a:p>
      </dgm:t>
    </dgm:pt>
    <dgm:pt modelId="{E36FAC13-532D-4555-B501-D1CA7A2B7950}" type="pres">
      <dgm:prSet presAssocID="{3F8F8098-65DC-4B05-A5F9-C596ED039E7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524E5C-4A14-47A9-95C4-26EB3C78E47E}" type="pres">
      <dgm:prSet presAssocID="{3F8F8098-65DC-4B05-A5F9-C596ED039E7F}" presName="dummy" presStyleCnt="0"/>
      <dgm:spPr/>
    </dgm:pt>
    <dgm:pt modelId="{9C42B186-68F0-4216-928E-A3BFD73F698C}" type="pres">
      <dgm:prSet presAssocID="{84816DE8-C02E-42AE-B113-1FA56B267215}" presName="sibTrans" presStyleLbl="sibTrans2D1" presStyleIdx="0" presStyleCnt="6"/>
      <dgm:spPr/>
      <dgm:t>
        <a:bodyPr/>
        <a:lstStyle/>
        <a:p>
          <a:endParaRPr lang="ru-RU"/>
        </a:p>
      </dgm:t>
    </dgm:pt>
    <dgm:pt modelId="{12545141-8B37-4166-AA70-E339E2B79F83}" type="pres">
      <dgm:prSet presAssocID="{6FC14396-3AD2-452B-B019-B6119B2F854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5C7C7A-3BDE-4040-9CEE-0C60A08AF27F}" type="pres">
      <dgm:prSet presAssocID="{6FC14396-3AD2-452B-B019-B6119B2F854F}" presName="dummy" presStyleCnt="0"/>
      <dgm:spPr/>
    </dgm:pt>
    <dgm:pt modelId="{2CC9574B-1403-49DB-B09F-76BF3836A108}" type="pres">
      <dgm:prSet presAssocID="{0BCA00BA-9C33-435A-BC2A-A34ED87ED53F}" presName="sibTrans" presStyleLbl="sibTrans2D1" presStyleIdx="1" presStyleCnt="6"/>
      <dgm:spPr/>
      <dgm:t>
        <a:bodyPr/>
        <a:lstStyle/>
        <a:p>
          <a:endParaRPr lang="ru-RU"/>
        </a:p>
      </dgm:t>
    </dgm:pt>
    <dgm:pt modelId="{5383FA10-5D46-449C-B251-0ADF9FAD5EA9}" type="pres">
      <dgm:prSet presAssocID="{F733ED49-2657-4DE1-80B5-E30CBD8DE3B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94247-24A9-4620-88E3-B1DEC3C18AC9}" type="pres">
      <dgm:prSet presAssocID="{F733ED49-2657-4DE1-80B5-E30CBD8DE3B0}" presName="dummy" presStyleCnt="0"/>
      <dgm:spPr/>
    </dgm:pt>
    <dgm:pt modelId="{907141FC-F990-4F7F-847E-9C6F0502D0CC}" type="pres">
      <dgm:prSet presAssocID="{79CDBAA9-83AC-4D38-AFAC-4BF580C01743}" presName="sibTrans" presStyleLbl="sibTrans2D1" presStyleIdx="2" presStyleCnt="6"/>
      <dgm:spPr/>
      <dgm:t>
        <a:bodyPr/>
        <a:lstStyle/>
        <a:p>
          <a:endParaRPr lang="ru-RU"/>
        </a:p>
      </dgm:t>
    </dgm:pt>
    <dgm:pt modelId="{BABAB6DE-AC22-4F47-AF42-D8D4995A8ECF}" type="pres">
      <dgm:prSet presAssocID="{5D80755F-7087-439B-81C0-D412531386D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0C48AD-2B9A-4DFD-A227-E02C5EA9DA51}" type="pres">
      <dgm:prSet presAssocID="{5D80755F-7087-439B-81C0-D412531386D8}" presName="dummy" presStyleCnt="0"/>
      <dgm:spPr/>
    </dgm:pt>
    <dgm:pt modelId="{4AC92342-2D35-4023-9676-3F6297F2AAB9}" type="pres">
      <dgm:prSet presAssocID="{1006820C-3468-4A63-A158-2C9163BDA1AF}" presName="sibTrans" presStyleLbl="sibTrans2D1" presStyleIdx="3" presStyleCnt="6"/>
      <dgm:spPr/>
      <dgm:t>
        <a:bodyPr/>
        <a:lstStyle/>
        <a:p>
          <a:endParaRPr lang="ru-RU"/>
        </a:p>
      </dgm:t>
    </dgm:pt>
    <dgm:pt modelId="{6C59AEEC-0F87-4687-879D-1B23BEA2978D}" type="pres">
      <dgm:prSet presAssocID="{6A2F2A8C-CC6E-41A8-842A-3A735233C51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D3787A-C026-453F-883F-8A06AE379004}" type="pres">
      <dgm:prSet presAssocID="{6A2F2A8C-CC6E-41A8-842A-3A735233C511}" presName="dummy" presStyleCnt="0"/>
      <dgm:spPr/>
    </dgm:pt>
    <dgm:pt modelId="{87D4126B-FB75-47C8-9A59-23B0F0D22EC9}" type="pres">
      <dgm:prSet presAssocID="{9705F9F8-CA0C-4B41-B172-E228619D0270}" presName="sibTrans" presStyleLbl="sibTrans2D1" presStyleIdx="4" presStyleCnt="6"/>
      <dgm:spPr/>
      <dgm:t>
        <a:bodyPr/>
        <a:lstStyle/>
        <a:p>
          <a:endParaRPr lang="ru-RU"/>
        </a:p>
      </dgm:t>
    </dgm:pt>
    <dgm:pt modelId="{B95EA976-A70B-43AB-9001-99BAA8F484CC}" type="pres">
      <dgm:prSet presAssocID="{EAD4C0BA-2695-4DC9-ABF0-908741F1EC1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38C9D3-50FC-4C49-86A1-7049EE1592D2}" type="pres">
      <dgm:prSet presAssocID="{EAD4C0BA-2695-4DC9-ABF0-908741F1EC15}" presName="dummy" presStyleCnt="0"/>
      <dgm:spPr/>
    </dgm:pt>
    <dgm:pt modelId="{919599DF-E6B1-40FE-8B89-742B49A77D48}" type="pres">
      <dgm:prSet presAssocID="{B04B4098-DC0C-47EA-9D7D-0AB5B26946C8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0DEB50B8-AB1E-4EA2-8354-9EC91A77D499}" srcId="{D29EA817-DCAD-4A49-B384-4601EC0D2796}" destId="{5D80755F-7087-439B-81C0-D412531386D8}" srcOrd="3" destOrd="0" parTransId="{195EB036-94EE-423F-A586-D99B7A641F23}" sibTransId="{1006820C-3468-4A63-A158-2C9163BDA1AF}"/>
    <dgm:cxn modelId="{DB4E497C-F813-48E1-819A-E6148CEC1CD8}" srcId="{E39FCAF1-C9C5-4886-AD11-2DE2DFB23AFB}" destId="{45CF621B-C854-4C3B-84A2-77521F1A3739}" srcOrd="1" destOrd="0" parTransId="{C2EB409A-6FA8-4B1F-B42E-41E3CCA98759}" sibTransId="{D0A35C42-0A1B-49F1-884B-3A991DF50AB7}"/>
    <dgm:cxn modelId="{EF8B2F4A-2AFF-497E-9CC3-F3CBCD47E630}" srcId="{D29EA817-DCAD-4A49-B384-4601EC0D2796}" destId="{F733ED49-2657-4DE1-80B5-E30CBD8DE3B0}" srcOrd="2" destOrd="0" parTransId="{C42D3056-5B1E-4370-A277-8C120B7B8E14}" sibTransId="{79CDBAA9-83AC-4D38-AFAC-4BF580C01743}"/>
    <dgm:cxn modelId="{26135BEF-2B76-488A-82E0-71BF20C203E7}" type="presOf" srcId="{B04B4098-DC0C-47EA-9D7D-0AB5B26946C8}" destId="{919599DF-E6B1-40FE-8B89-742B49A77D48}" srcOrd="0" destOrd="0" presId="urn:microsoft.com/office/officeart/2005/8/layout/radial6"/>
    <dgm:cxn modelId="{104C7668-F162-4776-8220-9D57147B3A59}" srcId="{E39FCAF1-C9C5-4886-AD11-2DE2DFB23AFB}" destId="{D29EA817-DCAD-4A49-B384-4601EC0D2796}" srcOrd="0" destOrd="0" parTransId="{9105AA7C-E503-419D-B4A1-0A9D7590F5B9}" sibTransId="{EB7FF3BB-64A1-476A-9634-6E242D5480C5}"/>
    <dgm:cxn modelId="{6BC3D6CE-C2E2-45C1-B74C-B113C015BB0C}" type="presOf" srcId="{79CDBAA9-83AC-4D38-AFAC-4BF580C01743}" destId="{907141FC-F990-4F7F-847E-9C6F0502D0CC}" srcOrd="0" destOrd="0" presId="urn:microsoft.com/office/officeart/2005/8/layout/radial6"/>
    <dgm:cxn modelId="{4FA69D71-483B-4792-A1A2-48FD227789F4}" srcId="{45CF621B-C854-4C3B-84A2-77521F1A3739}" destId="{EECB6AF7-8BA4-4235-BA42-BAFF311D2303}" srcOrd="0" destOrd="0" parTransId="{41389C7A-DD51-4EAD-8EE3-8E957D45272A}" sibTransId="{9D213AD7-A4C6-4061-8963-22D4647E7471}"/>
    <dgm:cxn modelId="{73E9A08B-A593-4BF2-B63B-4C52C1FF662E}" type="presOf" srcId="{84816DE8-C02E-42AE-B113-1FA56B267215}" destId="{9C42B186-68F0-4216-928E-A3BFD73F698C}" srcOrd="0" destOrd="0" presId="urn:microsoft.com/office/officeart/2005/8/layout/radial6"/>
    <dgm:cxn modelId="{B9C2BC8B-8732-4ACB-9179-4A0765EABD79}" type="presOf" srcId="{F733ED49-2657-4DE1-80B5-E30CBD8DE3B0}" destId="{5383FA10-5D46-449C-B251-0ADF9FAD5EA9}" srcOrd="0" destOrd="0" presId="urn:microsoft.com/office/officeart/2005/8/layout/radial6"/>
    <dgm:cxn modelId="{816E1FE7-F357-48D7-BE38-4355D0133380}" type="presOf" srcId="{9705F9F8-CA0C-4B41-B172-E228619D0270}" destId="{87D4126B-FB75-47C8-9A59-23B0F0D22EC9}" srcOrd="0" destOrd="0" presId="urn:microsoft.com/office/officeart/2005/8/layout/radial6"/>
    <dgm:cxn modelId="{3EF75722-CEF4-4C56-ACC0-54CBE79357DB}" type="presOf" srcId="{6A2F2A8C-CC6E-41A8-842A-3A735233C511}" destId="{6C59AEEC-0F87-4687-879D-1B23BEA2978D}" srcOrd="0" destOrd="0" presId="urn:microsoft.com/office/officeart/2005/8/layout/radial6"/>
    <dgm:cxn modelId="{A45F6EE9-2A89-4CC7-A2EB-1FD94F9B9E63}" type="presOf" srcId="{3F8F8098-65DC-4B05-A5F9-C596ED039E7F}" destId="{E36FAC13-532D-4555-B501-D1CA7A2B7950}" srcOrd="0" destOrd="0" presId="urn:microsoft.com/office/officeart/2005/8/layout/radial6"/>
    <dgm:cxn modelId="{E9F0332D-56C0-4B65-B6B0-CA537B54BE1B}" type="presOf" srcId="{EAD4C0BA-2695-4DC9-ABF0-908741F1EC15}" destId="{B95EA976-A70B-43AB-9001-99BAA8F484CC}" srcOrd="0" destOrd="0" presId="urn:microsoft.com/office/officeart/2005/8/layout/radial6"/>
    <dgm:cxn modelId="{F6C3A887-C968-4E4F-9446-9510366A2232}" srcId="{D29EA817-DCAD-4A49-B384-4601EC0D2796}" destId="{6A2F2A8C-CC6E-41A8-842A-3A735233C511}" srcOrd="4" destOrd="0" parTransId="{DD6FA00D-300A-402F-9546-EF71420E5A1C}" sibTransId="{9705F9F8-CA0C-4B41-B172-E228619D0270}"/>
    <dgm:cxn modelId="{CBBFCCE0-5E6E-4DEE-9EBD-F15863FA2534}" type="presOf" srcId="{E39FCAF1-C9C5-4886-AD11-2DE2DFB23AFB}" destId="{16C52A52-6FE6-4977-B82E-F1FE158FEC30}" srcOrd="0" destOrd="0" presId="urn:microsoft.com/office/officeart/2005/8/layout/radial6"/>
    <dgm:cxn modelId="{3D6C95AC-301D-4E26-8FB6-86D236A9DD2A}" type="presOf" srcId="{1006820C-3468-4A63-A158-2C9163BDA1AF}" destId="{4AC92342-2D35-4023-9676-3F6297F2AAB9}" srcOrd="0" destOrd="0" presId="urn:microsoft.com/office/officeart/2005/8/layout/radial6"/>
    <dgm:cxn modelId="{710D5268-D465-43F8-AC99-18813E4B86A4}" srcId="{D29EA817-DCAD-4A49-B384-4601EC0D2796}" destId="{6FC14396-3AD2-452B-B019-B6119B2F854F}" srcOrd="1" destOrd="0" parTransId="{4FDB43EB-D41C-4D9B-AD54-5D41DA3774FB}" sibTransId="{0BCA00BA-9C33-435A-BC2A-A34ED87ED53F}"/>
    <dgm:cxn modelId="{8232D4B4-0C58-42F1-B83F-14ADEE840F99}" srcId="{D29EA817-DCAD-4A49-B384-4601EC0D2796}" destId="{3F8F8098-65DC-4B05-A5F9-C596ED039E7F}" srcOrd="0" destOrd="0" parTransId="{D593B160-A8F5-42A4-9D49-D53A93225945}" sibTransId="{84816DE8-C02E-42AE-B113-1FA56B267215}"/>
    <dgm:cxn modelId="{FE50FAE2-DB2A-4FB4-B442-FE618F56BB4E}" type="presOf" srcId="{D29EA817-DCAD-4A49-B384-4601EC0D2796}" destId="{80E1EAF5-A08B-42FC-9506-112D0070C75B}" srcOrd="0" destOrd="0" presId="urn:microsoft.com/office/officeart/2005/8/layout/radial6"/>
    <dgm:cxn modelId="{01D221D8-064B-4820-A69F-657D04F62E05}" type="presOf" srcId="{6FC14396-3AD2-452B-B019-B6119B2F854F}" destId="{12545141-8B37-4166-AA70-E339E2B79F83}" srcOrd="0" destOrd="0" presId="urn:microsoft.com/office/officeart/2005/8/layout/radial6"/>
    <dgm:cxn modelId="{9BA8371B-0358-4DCC-9774-CF3FBC1D3198}" srcId="{D29EA817-DCAD-4A49-B384-4601EC0D2796}" destId="{EAD4C0BA-2695-4DC9-ABF0-908741F1EC15}" srcOrd="5" destOrd="0" parTransId="{7A1E663A-CA33-4055-A32E-C7EF379098B1}" sibTransId="{B04B4098-DC0C-47EA-9D7D-0AB5B26946C8}"/>
    <dgm:cxn modelId="{8D8AE075-3546-4BF6-A525-04C9B8AF15EB}" type="presOf" srcId="{0BCA00BA-9C33-435A-BC2A-A34ED87ED53F}" destId="{2CC9574B-1403-49DB-B09F-76BF3836A108}" srcOrd="0" destOrd="0" presId="urn:microsoft.com/office/officeart/2005/8/layout/radial6"/>
    <dgm:cxn modelId="{C61FD92A-1A3D-4370-AEEE-C1E28958DBE9}" type="presOf" srcId="{5D80755F-7087-439B-81C0-D412531386D8}" destId="{BABAB6DE-AC22-4F47-AF42-D8D4995A8ECF}" srcOrd="0" destOrd="0" presId="urn:microsoft.com/office/officeart/2005/8/layout/radial6"/>
    <dgm:cxn modelId="{86232D40-406A-490B-B7C0-29D24493CF83}" type="presParOf" srcId="{16C52A52-6FE6-4977-B82E-F1FE158FEC30}" destId="{80E1EAF5-A08B-42FC-9506-112D0070C75B}" srcOrd="0" destOrd="0" presId="urn:microsoft.com/office/officeart/2005/8/layout/radial6"/>
    <dgm:cxn modelId="{1BA35E96-76CC-44DA-916F-837248E6E9DD}" type="presParOf" srcId="{16C52A52-6FE6-4977-B82E-F1FE158FEC30}" destId="{E36FAC13-532D-4555-B501-D1CA7A2B7950}" srcOrd="1" destOrd="0" presId="urn:microsoft.com/office/officeart/2005/8/layout/radial6"/>
    <dgm:cxn modelId="{B94752D3-9CBC-4A2A-AC7E-B56486B41526}" type="presParOf" srcId="{16C52A52-6FE6-4977-B82E-F1FE158FEC30}" destId="{6A524E5C-4A14-47A9-95C4-26EB3C78E47E}" srcOrd="2" destOrd="0" presId="urn:microsoft.com/office/officeart/2005/8/layout/radial6"/>
    <dgm:cxn modelId="{2002E303-BE89-44D7-8B07-8515810621F6}" type="presParOf" srcId="{16C52A52-6FE6-4977-B82E-F1FE158FEC30}" destId="{9C42B186-68F0-4216-928E-A3BFD73F698C}" srcOrd="3" destOrd="0" presId="urn:microsoft.com/office/officeart/2005/8/layout/radial6"/>
    <dgm:cxn modelId="{5C6F19ED-6ADB-40C2-B86D-CF90B4B42806}" type="presParOf" srcId="{16C52A52-6FE6-4977-B82E-F1FE158FEC30}" destId="{12545141-8B37-4166-AA70-E339E2B79F83}" srcOrd="4" destOrd="0" presId="urn:microsoft.com/office/officeart/2005/8/layout/radial6"/>
    <dgm:cxn modelId="{2BFC5E66-D7A7-4E1B-BFCE-378D8AD1F006}" type="presParOf" srcId="{16C52A52-6FE6-4977-B82E-F1FE158FEC30}" destId="{065C7C7A-3BDE-4040-9CEE-0C60A08AF27F}" srcOrd="5" destOrd="0" presId="urn:microsoft.com/office/officeart/2005/8/layout/radial6"/>
    <dgm:cxn modelId="{D5E68300-16F2-49F8-9569-698EA5E2F412}" type="presParOf" srcId="{16C52A52-6FE6-4977-B82E-F1FE158FEC30}" destId="{2CC9574B-1403-49DB-B09F-76BF3836A108}" srcOrd="6" destOrd="0" presId="urn:microsoft.com/office/officeart/2005/8/layout/radial6"/>
    <dgm:cxn modelId="{14C9893A-D581-45A6-A54A-155EA572FFEE}" type="presParOf" srcId="{16C52A52-6FE6-4977-B82E-F1FE158FEC30}" destId="{5383FA10-5D46-449C-B251-0ADF9FAD5EA9}" srcOrd="7" destOrd="0" presId="urn:microsoft.com/office/officeart/2005/8/layout/radial6"/>
    <dgm:cxn modelId="{5E86ABCD-E3BE-4445-B983-A15BAD741458}" type="presParOf" srcId="{16C52A52-6FE6-4977-B82E-F1FE158FEC30}" destId="{9D794247-24A9-4620-88E3-B1DEC3C18AC9}" srcOrd="8" destOrd="0" presId="urn:microsoft.com/office/officeart/2005/8/layout/radial6"/>
    <dgm:cxn modelId="{56AB6811-DA9A-424E-B5EB-BA2F1FF004B8}" type="presParOf" srcId="{16C52A52-6FE6-4977-B82E-F1FE158FEC30}" destId="{907141FC-F990-4F7F-847E-9C6F0502D0CC}" srcOrd="9" destOrd="0" presId="urn:microsoft.com/office/officeart/2005/8/layout/radial6"/>
    <dgm:cxn modelId="{A81BE9F7-A58F-4196-AA19-6199430B5F45}" type="presParOf" srcId="{16C52A52-6FE6-4977-B82E-F1FE158FEC30}" destId="{BABAB6DE-AC22-4F47-AF42-D8D4995A8ECF}" srcOrd="10" destOrd="0" presId="urn:microsoft.com/office/officeart/2005/8/layout/radial6"/>
    <dgm:cxn modelId="{49D21673-CDE2-47D6-8470-1CD26FD4EEE2}" type="presParOf" srcId="{16C52A52-6FE6-4977-B82E-F1FE158FEC30}" destId="{DE0C48AD-2B9A-4DFD-A227-E02C5EA9DA51}" srcOrd="11" destOrd="0" presId="urn:microsoft.com/office/officeart/2005/8/layout/radial6"/>
    <dgm:cxn modelId="{68FEEC34-72D2-452F-BFA4-30C26C8AE110}" type="presParOf" srcId="{16C52A52-6FE6-4977-B82E-F1FE158FEC30}" destId="{4AC92342-2D35-4023-9676-3F6297F2AAB9}" srcOrd="12" destOrd="0" presId="urn:microsoft.com/office/officeart/2005/8/layout/radial6"/>
    <dgm:cxn modelId="{5BB6CC12-53A9-4827-BF00-74A7BE7A45E7}" type="presParOf" srcId="{16C52A52-6FE6-4977-B82E-F1FE158FEC30}" destId="{6C59AEEC-0F87-4687-879D-1B23BEA2978D}" srcOrd="13" destOrd="0" presId="urn:microsoft.com/office/officeart/2005/8/layout/radial6"/>
    <dgm:cxn modelId="{ABE6DF46-307C-4959-8991-3C2B7D8ED384}" type="presParOf" srcId="{16C52A52-6FE6-4977-B82E-F1FE158FEC30}" destId="{68D3787A-C026-453F-883F-8A06AE379004}" srcOrd="14" destOrd="0" presId="urn:microsoft.com/office/officeart/2005/8/layout/radial6"/>
    <dgm:cxn modelId="{B1ACBE57-26FF-47CC-9A6F-659D59F47A6D}" type="presParOf" srcId="{16C52A52-6FE6-4977-B82E-F1FE158FEC30}" destId="{87D4126B-FB75-47C8-9A59-23B0F0D22EC9}" srcOrd="15" destOrd="0" presId="urn:microsoft.com/office/officeart/2005/8/layout/radial6"/>
    <dgm:cxn modelId="{AE13BFDC-A155-4DBC-BD45-1B29D2B02729}" type="presParOf" srcId="{16C52A52-6FE6-4977-B82E-F1FE158FEC30}" destId="{B95EA976-A70B-43AB-9001-99BAA8F484CC}" srcOrd="16" destOrd="0" presId="urn:microsoft.com/office/officeart/2005/8/layout/radial6"/>
    <dgm:cxn modelId="{57F7CCD9-5781-43AF-8935-B87B90A7B6C2}" type="presParOf" srcId="{16C52A52-6FE6-4977-B82E-F1FE158FEC30}" destId="{BD38C9D3-50FC-4C49-86A1-7049EE1592D2}" srcOrd="17" destOrd="0" presId="urn:microsoft.com/office/officeart/2005/8/layout/radial6"/>
    <dgm:cxn modelId="{D8908938-24B4-4910-AB84-FC16900462F1}" type="presParOf" srcId="{16C52A52-6FE6-4977-B82E-F1FE158FEC30}" destId="{919599DF-E6B1-40FE-8B89-742B49A77D48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711981-E593-414D-AD0C-176204553D09}">
      <dsp:nvSpPr>
        <dsp:cNvPr id="0" name=""/>
        <dsp:cNvSpPr/>
      </dsp:nvSpPr>
      <dsp:spPr>
        <a:xfrm rot="5400000">
          <a:off x="-196239" y="196239"/>
          <a:ext cx="1308263" cy="915784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190500" dist="114300" dir="3600000" sx="103000" sy="103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 rot="-5400000">
        <a:off x="1" y="457891"/>
        <a:ext cx="915784" cy="392479"/>
      </dsp:txXfrm>
    </dsp:sp>
    <dsp:sp modelId="{F8CAF79B-5ED6-4DD1-BE89-FA26FFAEFC35}">
      <dsp:nvSpPr>
        <dsp:cNvPr id="0" name=""/>
        <dsp:cNvSpPr/>
      </dsp:nvSpPr>
      <dsp:spPr>
        <a:xfrm rot="5400000">
          <a:off x="3865660" y="-2949875"/>
          <a:ext cx="850371" cy="6750123"/>
        </a:xfrm>
        <a:prstGeom prst="round2SameRect">
          <a:avLst/>
        </a:prstGeom>
        <a:solidFill>
          <a:schemeClr val="accent1">
            <a:lumMod val="60000"/>
            <a:lumOff val="40000"/>
            <a:alpha val="89804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190500" dist="114300" dir="3600000" sx="103000" sy="103000" algn="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accent1">
                  <a:lumMod val="75000"/>
                </a:schemeClr>
              </a:solidFill>
            </a:rPr>
            <a:t>Воспитание у ребенка потребности к ЗОЖ</a:t>
          </a:r>
          <a:endParaRPr lang="ru-RU" sz="2000" b="1" kern="1200" dirty="0">
            <a:solidFill>
              <a:schemeClr val="accent1">
                <a:lumMod val="75000"/>
              </a:schemeClr>
            </a:solidFill>
          </a:endParaRPr>
        </a:p>
      </dsp:txBody>
      <dsp:txXfrm rot="-5400000">
        <a:off x="915784" y="41513"/>
        <a:ext cx="6708611" cy="7673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711981-E593-414D-AD0C-176204553D09}">
      <dsp:nvSpPr>
        <dsp:cNvPr id="0" name=""/>
        <dsp:cNvSpPr/>
      </dsp:nvSpPr>
      <dsp:spPr>
        <a:xfrm rot="5400000">
          <a:off x="-197724" y="197724"/>
          <a:ext cx="1318161" cy="922712"/>
        </a:xfrm>
        <a:prstGeom prst="chevron">
          <a:avLst/>
        </a:prstGeom>
        <a:solidFill>
          <a:srgbClr val="99FF66"/>
        </a:solidFill>
        <a:ln w="6350" cap="flat" cmpd="sng" algn="ctr">
          <a:solidFill>
            <a:schemeClr val="accent6"/>
          </a:solidFill>
          <a:prstDash val="solid"/>
          <a:miter lim="800000"/>
        </a:ln>
        <a:effectLst>
          <a:outerShdw blurRad="190500" dist="114300" dir="3600000" sx="103000" sy="103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 rot="-5400000">
        <a:off x="1" y="461355"/>
        <a:ext cx="922712" cy="395449"/>
      </dsp:txXfrm>
    </dsp:sp>
    <dsp:sp modelId="{F8CAF79B-5ED6-4DD1-BE89-FA26FFAEFC35}">
      <dsp:nvSpPr>
        <dsp:cNvPr id="0" name=""/>
        <dsp:cNvSpPr/>
      </dsp:nvSpPr>
      <dsp:spPr>
        <a:xfrm rot="5400000">
          <a:off x="3868684" y="-2945971"/>
          <a:ext cx="856804" cy="6748747"/>
        </a:xfrm>
        <a:prstGeom prst="round2SameRect">
          <a:avLst/>
        </a:prstGeom>
        <a:solidFill>
          <a:srgbClr val="B2DE82">
            <a:alpha val="89804"/>
          </a:srgbClr>
        </a:solidFill>
        <a:ln w="6350" cap="flat" cmpd="sng" algn="ctr">
          <a:solidFill>
            <a:schemeClr val="accent6"/>
          </a:solidFill>
          <a:prstDash val="solid"/>
          <a:miter lim="800000"/>
        </a:ln>
        <a:effectLst>
          <a:outerShdw blurRad="190500" dist="114300" dir="3600000" sx="103000" sy="103000" algn="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kern="1200" dirty="0" smtClean="0">
              <a:solidFill>
                <a:schemeClr val="accent6">
                  <a:lumMod val="75000"/>
                </a:schemeClr>
              </a:solidFill>
            </a:rPr>
            <a:t>Создание соответствующей предметно-пространственной среды, стимулирующей двигательную активность детей</a:t>
          </a:r>
          <a:endParaRPr lang="ru-RU" sz="1900" b="1" kern="1200" dirty="0">
            <a:solidFill>
              <a:schemeClr val="accent6">
                <a:lumMod val="75000"/>
              </a:schemeClr>
            </a:solidFill>
          </a:endParaRPr>
        </a:p>
      </dsp:txBody>
      <dsp:txXfrm rot="-5400000">
        <a:off x="922713" y="41826"/>
        <a:ext cx="6706921" cy="7731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711981-E593-414D-AD0C-176204553D09}">
      <dsp:nvSpPr>
        <dsp:cNvPr id="0" name=""/>
        <dsp:cNvSpPr/>
      </dsp:nvSpPr>
      <dsp:spPr>
        <a:xfrm rot="5400000">
          <a:off x="-197724" y="197724"/>
          <a:ext cx="1318161" cy="922712"/>
        </a:xfrm>
        <a:prstGeom prst="chevron">
          <a:avLst/>
        </a:prstGeom>
        <a:solidFill>
          <a:srgbClr val="009999"/>
        </a:solidFill>
        <a:ln w="6350" cap="flat" cmpd="sng" algn="ctr">
          <a:solidFill>
            <a:schemeClr val="accent6"/>
          </a:solidFill>
          <a:prstDash val="solid"/>
          <a:miter lim="800000"/>
        </a:ln>
        <a:effectLst>
          <a:outerShdw blurRad="190500" dist="114300" dir="3600000" sx="103000" sy="103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 rot="-5400000">
        <a:off x="1" y="461355"/>
        <a:ext cx="922712" cy="395449"/>
      </dsp:txXfrm>
    </dsp:sp>
    <dsp:sp modelId="{F8CAF79B-5ED6-4DD1-BE89-FA26FFAEFC35}">
      <dsp:nvSpPr>
        <dsp:cNvPr id="0" name=""/>
        <dsp:cNvSpPr/>
      </dsp:nvSpPr>
      <dsp:spPr>
        <a:xfrm rot="5400000">
          <a:off x="3868684" y="-2945971"/>
          <a:ext cx="856804" cy="6748747"/>
        </a:xfrm>
        <a:prstGeom prst="round2SameRect">
          <a:avLst/>
        </a:prstGeom>
        <a:solidFill>
          <a:srgbClr val="AAFCE8">
            <a:alpha val="89804"/>
          </a:srgbClr>
        </a:solidFill>
        <a:ln w="6350" cap="flat" cmpd="sng" algn="ctr">
          <a:solidFill>
            <a:schemeClr val="accent6"/>
          </a:solidFill>
          <a:prstDash val="solid"/>
          <a:miter lim="800000"/>
        </a:ln>
        <a:effectLst>
          <a:outerShdw blurRad="190500" dist="114300" dir="3600000" sx="103000" sy="103000" algn="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kern="1200" dirty="0" smtClean="0">
              <a:solidFill>
                <a:srgbClr val="009999"/>
              </a:solidFill>
            </a:rPr>
            <a:t>Организация консультационной помощи родителям по вопросам физического воспитания и  оздоровления детей</a:t>
          </a:r>
          <a:endParaRPr lang="ru-RU" sz="1900" b="1" kern="1200" dirty="0">
            <a:solidFill>
              <a:srgbClr val="009999"/>
            </a:solidFill>
          </a:endParaRPr>
        </a:p>
      </dsp:txBody>
      <dsp:txXfrm rot="-5400000">
        <a:off x="922713" y="41826"/>
        <a:ext cx="6706921" cy="77315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711981-E593-414D-AD0C-176204553D09}">
      <dsp:nvSpPr>
        <dsp:cNvPr id="0" name=""/>
        <dsp:cNvSpPr/>
      </dsp:nvSpPr>
      <dsp:spPr>
        <a:xfrm rot="5400000">
          <a:off x="-206036" y="206036"/>
          <a:ext cx="1373579" cy="961505"/>
        </a:xfrm>
        <a:prstGeom prst="chevron">
          <a:avLst/>
        </a:prstGeom>
        <a:solidFill>
          <a:srgbClr val="FFCC00"/>
        </a:solidFill>
        <a:ln w="635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>
          <a:outerShdw blurRad="190500" dist="114300" dir="3600000" sx="103000" sy="103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 rot="-5400000">
        <a:off x="2" y="480752"/>
        <a:ext cx="961505" cy="412074"/>
      </dsp:txXfrm>
    </dsp:sp>
    <dsp:sp modelId="{F8CAF79B-5ED6-4DD1-BE89-FA26FFAEFC35}">
      <dsp:nvSpPr>
        <dsp:cNvPr id="0" name=""/>
        <dsp:cNvSpPr/>
      </dsp:nvSpPr>
      <dsp:spPr>
        <a:xfrm rot="5400000">
          <a:off x="3897778" y="-2888774"/>
          <a:ext cx="892826" cy="6765372"/>
        </a:xfrm>
        <a:prstGeom prst="round2SameRect">
          <a:avLst/>
        </a:prstGeom>
        <a:solidFill>
          <a:srgbClr val="FFE497">
            <a:alpha val="89804"/>
          </a:srgbClr>
        </a:solidFill>
        <a:ln w="635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>
          <a:outerShdw blurRad="190500" dist="114300" dir="3600000" sx="103000" sy="103000" algn="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accent4">
                  <a:lumMod val="75000"/>
                </a:schemeClr>
              </a:solidFill>
            </a:rPr>
            <a:t>Работа по укреплению здоровья, развитию разнообразных двигательных и физических качеств</a:t>
          </a:r>
          <a:endParaRPr lang="ru-RU" sz="2000" b="1" kern="1200" dirty="0">
            <a:solidFill>
              <a:schemeClr val="accent4">
                <a:lumMod val="75000"/>
              </a:schemeClr>
            </a:solidFill>
          </a:endParaRPr>
        </a:p>
      </dsp:txBody>
      <dsp:txXfrm rot="-5400000">
        <a:off x="961505" y="91083"/>
        <a:ext cx="6721788" cy="8056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9599DF-E6B1-40FE-8B89-742B49A77D48}">
      <dsp:nvSpPr>
        <dsp:cNvPr id="0" name=""/>
        <dsp:cNvSpPr/>
      </dsp:nvSpPr>
      <dsp:spPr>
        <a:xfrm>
          <a:off x="1680014" y="731926"/>
          <a:ext cx="5023575" cy="5023575"/>
        </a:xfrm>
        <a:prstGeom prst="blockArc">
          <a:avLst>
            <a:gd name="adj1" fmla="val 12600000"/>
            <a:gd name="adj2" fmla="val 16200000"/>
            <a:gd name="adj3" fmla="val 4518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D4126B-FB75-47C8-9A59-23B0F0D22EC9}">
      <dsp:nvSpPr>
        <dsp:cNvPr id="0" name=""/>
        <dsp:cNvSpPr/>
      </dsp:nvSpPr>
      <dsp:spPr>
        <a:xfrm>
          <a:off x="1680014" y="731926"/>
          <a:ext cx="5023575" cy="5023575"/>
        </a:xfrm>
        <a:prstGeom prst="blockArc">
          <a:avLst>
            <a:gd name="adj1" fmla="val 9000000"/>
            <a:gd name="adj2" fmla="val 12600000"/>
            <a:gd name="adj3" fmla="val 4518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AC92342-2D35-4023-9676-3F6297F2AAB9}">
      <dsp:nvSpPr>
        <dsp:cNvPr id="0" name=""/>
        <dsp:cNvSpPr/>
      </dsp:nvSpPr>
      <dsp:spPr>
        <a:xfrm>
          <a:off x="1680014" y="731926"/>
          <a:ext cx="5023575" cy="5023575"/>
        </a:xfrm>
        <a:prstGeom prst="blockArc">
          <a:avLst>
            <a:gd name="adj1" fmla="val 5400000"/>
            <a:gd name="adj2" fmla="val 9000000"/>
            <a:gd name="adj3" fmla="val 4518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7141FC-F990-4F7F-847E-9C6F0502D0CC}">
      <dsp:nvSpPr>
        <dsp:cNvPr id="0" name=""/>
        <dsp:cNvSpPr/>
      </dsp:nvSpPr>
      <dsp:spPr>
        <a:xfrm>
          <a:off x="1680014" y="731926"/>
          <a:ext cx="5023575" cy="5023575"/>
        </a:xfrm>
        <a:prstGeom prst="blockArc">
          <a:avLst>
            <a:gd name="adj1" fmla="val 1800000"/>
            <a:gd name="adj2" fmla="val 5400000"/>
            <a:gd name="adj3" fmla="val 4518"/>
          </a:avLst>
        </a:prstGeom>
        <a:solidFill>
          <a:schemeClr val="accent4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C9574B-1403-49DB-B09F-76BF3836A108}">
      <dsp:nvSpPr>
        <dsp:cNvPr id="0" name=""/>
        <dsp:cNvSpPr/>
      </dsp:nvSpPr>
      <dsp:spPr>
        <a:xfrm>
          <a:off x="1680014" y="731926"/>
          <a:ext cx="5023575" cy="5023575"/>
        </a:xfrm>
        <a:prstGeom prst="blockArc">
          <a:avLst>
            <a:gd name="adj1" fmla="val 19800000"/>
            <a:gd name="adj2" fmla="val 1800000"/>
            <a:gd name="adj3" fmla="val 451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42B186-68F0-4216-928E-A3BFD73F698C}">
      <dsp:nvSpPr>
        <dsp:cNvPr id="0" name=""/>
        <dsp:cNvSpPr/>
      </dsp:nvSpPr>
      <dsp:spPr>
        <a:xfrm>
          <a:off x="1680014" y="731926"/>
          <a:ext cx="5023575" cy="5023575"/>
        </a:xfrm>
        <a:prstGeom prst="blockArc">
          <a:avLst>
            <a:gd name="adj1" fmla="val 16200000"/>
            <a:gd name="adj2" fmla="val 19800000"/>
            <a:gd name="adj3" fmla="val 4518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E1EAF5-A08B-42FC-9506-112D0070C75B}">
      <dsp:nvSpPr>
        <dsp:cNvPr id="0" name=""/>
        <dsp:cNvSpPr/>
      </dsp:nvSpPr>
      <dsp:spPr>
        <a:xfrm>
          <a:off x="3066073" y="2117985"/>
          <a:ext cx="2251456" cy="225145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cap="none" spc="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Основные принципы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cap="none" spc="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ЗОЖ</a:t>
          </a:r>
          <a:endParaRPr lang="ru-RU" sz="2600" b="1" kern="1200" cap="none" spc="0" dirty="0">
            <a:ln w="11430"/>
            <a:solidFill>
              <a:schemeClr val="bg1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3395791" y="2447703"/>
        <a:ext cx="1592020" cy="1592020"/>
      </dsp:txXfrm>
    </dsp:sp>
    <dsp:sp modelId="{E36FAC13-532D-4555-B501-D1CA7A2B7950}">
      <dsp:nvSpPr>
        <dsp:cNvPr id="0" name=""/>
        <dsp:cNvSpPr/>
      </dsp:nvSpPr>
      <dsp:spPr>
        <a:xfrm>
          <a:off x="3403792" y="653"/>
          <a:ext cx="1576019" cy="157601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Двигательная активность</a:t>
          </a:r>
          <a:endParaRPr lang="ru-RU" sz="1600" b="1" kern="1200" dirty="0"/>
        </a:p>
      </dsp:txBody>
      <dsp:txXfrm>
        <a:off x="3634595" y="231456"/>
        <a:ext cx="1114413" cy="1114413"/>
      </dsp:txXfrm>
    </dsp:sp>
    <dsp:sp modelId="{12545141-8B37-4166-AA70-E339E2B79F83}">
      <dsp:nvSpPr>
        <dsp:cNvPr id="0" name=""/>
        <dsp:cNvSpPr/>
      </dsp:nvSpPr>
      <dsp:spPr>
        <a:xfrm>
          <a:off x="5529928" y="1228178"/>
          <a:ext cx="1576019" cy="157601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Закаливание</a:t>
          </a:r>
        </a:p>
      </dsp:txBody>
      <dsp:txXfrm>
        <a:off x="5760731" y="1458981"/>
        <a:ext cx="1114413" cy="1114413"/>
      </dsp:txXfrm>
    </dsp:sp>
    <dsp:sp modelId="{5383FA10-5D46-449C-B251-0ADF9FAD5EA9}">
      <dsp:nvSpPr>
        <dsp:cNvPr id="0" name=""/>
        <dsp:cNvSpPr/>
      </dsp:nvSpPr>
      <dsp:spPr>
        <a:xfrm>
          <a:off x="5529928" y="3683229"/>
          <a:ext cx="1576019" cy="1576019"/>
        </a:xfrm>
        <a:prstGeom prst="ellipse">
          <a:avLst/>
        </a:prstGeom>
        <a:solidFill>
          <a:schemeClr val="accent4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Рациональный режим</a:t>
          </a:r>
          <a:endParaRPr lang="ru-RU" sz="1200" b="1" kern="1200" dirty="0"/>
        </a:p>
      </dsp:txBody>
      <dsp:txXfrm>
        <a:off x="5760731" y="3914032"/>
        <a:ext cx="1114413" cy="1114413"/>
      </dsp:txXfrm>
    </dsp:sp>
    <dsp:sp modelId="{BABAB6DE-AC22-4F47-AF42-D8D4995A8ECF}">
      <dsp:nvSpPr>
        <dsp:cNvPr id="0" name=""/>
        <dsp:cNvSpPr/>
      </dsp:nvSpPr>
      <dsp:spPr>
        <a:xfrm>
          <a:off x="3403792" y="4910755"/>
          <a:ext cx="1576019" cy="1576019"/>
        </a:xfrm>
        <a:prstGeom prst="ellipse">
          <a:avLst/>
        </a:prstGeom>
        <a:solidFill>
          <a:schemeClr val="accent4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Рациональное питание</a:t>
          </a:r>
          <a:endParaRPr lang="ru-RU" sz="1200" b="1" kern="1200" dirty="0"/>
        </a:p>
      </dsp:txBody>
      <dsp:txXfrm>
        <a:off x="3634595" y="5141558"/>
        <a:ext cx="1114413" cy="1114413"/>
      </dsp:txXfrm>
    </dsp:sp>
    <dsp:sp modelId="{6C59AEEC-0F87-4687-879D-1B23BEA2978D}">
      <dsp:nvSpPr>
        <dsp:cNvPr id="0" name=""/>
        <dsp:cNvSpPr/>
      </dsp:nvSpPr>
      <dsp:spPr>
        <a:xfrm>
          <a:off x="1277655" y="3683229"/>
          <a:ext cx="1576019" cy="1576019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Личная гигиена</a:t>
          </a:r>
          <a:endParaRPr lang="ru-RU" sz="1200" b="1" kern="1200" dirty="0"/>
        </a:p>
      </dsp:txBody>
      <dsp:txXfrm>
        <a:off x="1508458" y="3914032"/>
        <a:ext cx="1114413" cy="1114413"/>
      </dsp:txXfrm>
    </dsp:sp>
    <dsp:sp modelId="{B95EA976-A70B-43AB-9001-99BAA8F484CC}">
      <dsp:nvSpPr>
        <dsp:cNvPr id="0" name=""/>
        <dsp:cNvSpPr/>
      </dsp:nvSpPr>
      <dsp:spPr>
        <a:xfrm>
          <a:off x="1277655" y="1228178"/>
          <a:ext cx="1576019" cy="157601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Соблюдение норм и принципов морали</a:t>
          </a:r>
          <a:endParaRPr lang="ru-RU" sz="1200" b="1" kern="1200" dirty="0"/>
        </a:p>
      </dsp:txBody>
      <dsp:txXfrm>
        <a:off x="1508458" y="1458981"/>
        <a:ext cx="1114413" cy="1114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  <p:transition spd="med" advClick="0" advTm="10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  <p:transition spd="med" advClick="0" advTm="10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  <p:transition spd="med" advClick="0" advTm="10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  <p:transition spd="med" advClick="0" advTm="10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  <p:transition spd="med" advClick="0" advTm="10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  <p:transition spd="med" advClick="0" advTm="10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  <p:transition spd="med" advClick="0" advTm="10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  <p:transition spd="med" advClick="0" advTm="10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  <p:transition spd="med" advClick="0" advTm="10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  <p:transition spd="med" advClick="0" advTm="10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  <p:transition spd="med" advClick="0" advTm="1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1000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1.jpeg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11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8615" y="327545"/>
            <a:ext cx="81886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«Детский сад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вида № 3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с.Бехтеевка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Корочанского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района Белгородской области»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28662" y="2357430"/>
            <a:ext cx="73581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ЗДОРОВОГО ОБРАЗА ЖИЗНИ ДЕТЕЙ ДОШКОЛЬНОГО ВОЗРАСТА В ДОУ И СЕМЬЕ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7686" y="564357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Автор: Колесникова Ирина Анатольевна,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МБДОУ «Детский сад №3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с.Бехтеевка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</p:txBody>
      </p:sp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451245" y="2930990"/>
            <a:ext cx="7772400" cy="248144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46161" y="305150"/>
            <a:ext cx="55114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закаливания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9266" y="716683"/>
            <a:ext cx="6553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Постепенность закаливающих процедур</a:t>
            </a:r>
          </a:p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Систематичность</a:t>
            </a:r>
          </a:p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Последовательность</a:t>
            </a:r>
          </a:p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Комплексность</a:t>
            </a:r>
          </a:p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Учет индивидуальных особенностей ребенка</a:t>
            </a:r>
          </a:p>
        </p:txBody>
      </p:sp>
      <p:pic>
        <p:nvPicPr>
          <p:cNvPr id="7" name="Рисунок 6" descr="C:\Users\Ирина\Desktop\Колесникова\режимные моменты\20211116_15071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891722" y="2380538"/>
            <a:ext cx="4778716" cy="2906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Ирина\Desktop\Колесникова\режимные моменты\20211116_114406(0)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877273" y="3251988"/>
            <a:ext cx="4061673" cy="2536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04227593"/>
      </p:ext>
    </p:extLst>
  </p:cSld>
  <p:clrMapOvr>
    <a:masterClrMapping/>
  </p:clrMapOvr>
  <p:transition spd="med"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51271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Пребывание детей на воздухе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itchFamily="18" charset="0"/>
              </a:rPr>
              <a:t>-</a:t>
            </a:r>
            <a:r>
              <a:rPr lang="ru-RU" sz="2000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использование естественных факторов природы</a:t>
            </a:r>
            <a:br>
              <a:rPr lang="ru-RU" sz="20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оздоровления и закаливания </a:t>
            </a: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организма.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I:\1 младшая группа 2020-2021\отчеты по проектам\День дружбы\игра Подари движение другу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8616" y="1392072"/>
            <a:ext cx="4107976" cy="2784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:\1 младшая группа 2020-2021\отчеты по проектам\День птиц\прогулка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44956" y="1362715"/>
            <a:ext cx="3906008" cy="2868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Ирина\Desktop\Колесникова\режимные моменты\20211116_10541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2749312" y="4039737"/>
            <a:ext cx="4088215" cy="2619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57326423"/>
      </p:ext>
    </p:extLst>
  </p:cSld>
  <p:clrMapOvr>
    <a:masterClrMapping/>
  </p:clrMapOvr>
  <p:transition spd="med"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6151" y="323562"/>
            <a:ext cx="7886700" cy="1325563"/>
          </a:xfrm>
        </p:spPr>
        <p:txBody>
          <a:bodyPr>
            <a:normAutofit/>
          </a:bodyPr>
          <a:lstStyle/>
          <a:p>
            <a:r>
              <a:rPr lang="ru-RU" alt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</a:t>
            </a:r>
            <a:r>
              <a:rPr lang="en-US" alt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правильное чередование периодов работы и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отдыха.</a:t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важное условие для здоровья, бодрости и высокой работоспособности человека.</a:t>
            </a:r>
          </a:p>
        </p:txBody>
      </p:sp>
      <p:pic>
        <p:nvPicPr>
          <p:cNvPr id="6" name="Рисунок 5" descr="C:\Users\Ирина\Desktop\Колесникова\режимные моменты\20211116_12350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010" y="1763689"/>
            <a:ext cx="3964285" cy="2357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Ирина\Desktop\Колесникова\режимные моменты\20211116_12390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55534" y="3501915"/>
            <a:ext cx="3992681" cy="2380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96623049"/>
      </p:ext>
    </p:extLst>
  </p:cSld>
  <p:clrMapOvr>
    <a:masterClrMapping/>
  </p:clrMapOvr>
  <p:transition spd="med"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3331" y="660485"/>
            <a:ext cx="77109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    После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того, как дети проснулись, проводится гимнастика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пробуждения. Это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специально сконструированный комплекс упражнений, позволяющий постепенно разогреть мышцы и поднять настроение.</a:t>
            </a:r>
          </a:p>
        </p:txBody>
      </p:sp>
      <p:pic>
        <p:nvPicPr>
          <p:cNvPr id="7" name="Рисунок 6" descr="C:\Users\Ирина\Desktop\Колесникова\режимные моменты\20211116_15000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8999" y="2029038"/>
            <a:ext cx="3786523" cy="2256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Ирина\Desktop\Колесникова\режимные моменты\20211116_15003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0692" y="1906121"/>
            <a:ext cx="3595635" cy="2297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Ирина\Desktop\Колесникова\режимные моменты\20211116_15032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32459" y="4376363"/>
            <a:ext cx="3800352" cy="2242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947553" y="320634"/>
            <a:ext cx="48332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Гимнастика после сна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33668" y="1063029"/>
            <a:ext cx="2630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92573" y="237484"/>
            <a:ext cx="47357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Рациональное питание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0327" y="579521"/>
            <a:ext cx="775751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принцип рационального питания: его энергетическая ценность должна соответствовать энергетическим затратам организма.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Второй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принцип рационального питания – соответствие химического состава пищевых веществ физиологическим потребностям организма. 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Максимальное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разнообразие питания определяет третий принцип рационального питания.  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Наконец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соблюдение оптимального режима питания определяет четвертый принцип рационального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питания.</a:t>
            </a:r>
            <a:endParaRPr lang="ru-RU" dirty="0"/>
          </a:p>
        </p:txBody>
      </p:sp>
      <p:pic>
        <p:nvPicPr>
          <p:cNvPr id="7" name="Рисунок 6" descr="C:\Users\Ирина\Desktop\Колесникова\режимные моменты\20211116_12173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8920" y="3057098"/>
            <a:ext cx="4503760" cy="2810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4449170" y="5986341"/>
            <a:ext cx="41898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Организация рационального питания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898" y="6045958"/>
            <a:ext cx="39987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Рекомендации по правильному питанию в семье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I:\2 младшая группа 2021-2022\Уроки доброты\помогаем маме делать фруктовый салат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19944" y="2866030"/>
            <a:ext cx="2710360" cy="3222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2982" y="166255"/>
            <a:ext cx="38238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18615" y="194818"/>
            <a:ext cx="81340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Личная гигиена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широкое понятие, включающее в себя выполнение правил, которые способствуют сохранению и укреплению здоровья человека в детском саду и дома.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C:\Users\Ирина\Desktop\Колесникова\режимные моменты\20211116_11435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416" y="1467560"/>
            <a:ext cx="4134005" cy="2135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Ирина\Desktop\Колесникова\конкур PRO-здоровье\IMG_542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62408" y="1484289"/>
            <a:ext cx="3295650" cy="219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C:\Users\Ирина\Desktop\Видео на конкурс. София_Moment.jpgб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3015" y="3944204"/>
            <a:ext cx="4595457" cy="2684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871" y="277090"/>
            <a:ext cx="671945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нетрадиционным формам оздоровления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точечный массаж;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дыхательная гимнастика;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пальчиковая гимнастика.</a:t>
            </a:r>
          </a:p>
        </p:txBody>
      </p:sp>
      <p:pic>
        <p:nvPicPr>
          <p:cNvPr id="5" name="Рисунок 4" descr="C:\Users\Ирина\Desktop\Новая папка\20220324_08424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95576" y="1033153"/>
            <a:ext cx="2239613" cy="2743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Ирина\Desktop\Новая папка\20220324_08415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4143" y="1919307"/>
            <a:ext cx="2419350" cy="2805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Ирина\Desktop\Новая папка\20220324_08413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96816" y="3958936"/>
            <a:ext cx="2571750" cy="2645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Ирина\Desktop\Новая папка\20220324_08470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90577" y="4863483"/>
            <a:ext cx="2876550" cy="1738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_104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539733">
            <a:off x="6607541" y="2655027"/>
            <a:ext cx="2070671" cy="3026366"/>
          </a:xfrm>
          <a:prstGeom prst="roundRect">
            <a:avLst>
              <a:gd name="adj" fmla="val 7294"/>
            </a:avLst>
          </a:prstGeom>
          <a:effectLst>
            <a:outerShdw blurRad="127000" dist="1016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 descr="IMG_104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10455" y="315885"/>
            <a:ext cx="3984860" cy="2986850"/>
          </a:xfrm>
          <a:prstGeom prst="roundRect">
            <a:avLst/>
          </a:prstGeom>
          <a:effectLst>
            <a:outerShdw blurRad="127000" dist="1016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 descr="IMG_104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21072099">
            <a:off x="4513392" y="2736834"/>
            <a:ext cx="2106042" cy="3013479"/>
          </a:xfrm>
          <a:prstGeom prst="roundRect">
            <a:avLst>
              <a:gd name="adj" fmla="val 8986"/>
            </a:avLst>
          </a:prstGeom>
          <a:effectLst>
            <a:outerShdw blurRad="127000" dist="1016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 descr="IMG_104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21265283">
            <a:off x="807037" y="2812653"/>
            <a:ext cx="2186562" cy="3118585"/>
          </a:xfrm>
          <a:prstGeom prst="roundRect">
            <a:avLst>
              <a:gd name="adj" fmla="val 7294"/>
            </a:avLst>
          </a:prstGeom>
          <a:effectLst>
            <a:outerShdw blurRad="127000" dist="1016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Прямоугольник 1"/>
          <p:cNvSpPr/>
          <p:nvPr/>
        </p:nvSpPr>
        <p:spPr>
          <a:xfrm>
            <a:off x="4329886" y="951711"/>
            <a:ext cx="46656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получают знания 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ЗОЖ,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играя в дидактические и настольные игры,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художественную литературу.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8615" y="5936776"/>
            <a:ext cx="2756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Дидактические, настольные игры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90364" y="5923128"/>
            <a:ext cx="3753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Художественная литература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10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620808">
            <a:off x="4659056" y="512298"/>
            <a:ext cx="2380841" cy="3368842"/>
          </a:xfrm>
          <a:prstGeom prst="roundRect">
            <a:avLst>
              <a:gd name="adj" fmla="val 6816"/>
            </a:avLst>
          </a:prstGeom>
          <a:effectLst>
            <a:outerShdw blurRad="127000" dist="1016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 descr="IMG_10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1900">
            <a:off x="6513498" y="1393956"/>
            <a:ext cx="2380841" cy="3368842"/>
          </a:xfrm>
          <a:prstGeom prst="roundRect">
            <a:avLst>
              <a:gd name="adj" fmla="val 6816"/>
            </a:avLst>
          </a:prstGeom>
          <a:effectLst>
            <a:outerShdw blurRad="127000" dist="1016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 descr="IMG_1040.jpg"/>
          <p:cNvPicPr>
            <a:picLocks noChangeAspect="1"/>
          </p:cNvPicPr>
          <p:nvPr/>
        </p:nvPicPr>
        <p:blipFill>
          <a:blip r:embed="rId4">
            <a:lum bright="-10000" contrast="20000"/>
          </a:blip>
          <a:stretch>
            <a:fillRect/>
          </a:stretch>
        </p:blipFill>
        <p:spPr>
          <a:xfrm rot="21053438">
            <a:off x="5434067" y="3891612"/>
            <a:ext cx="2380841" cy="2570226"/>
          </a:xfrm>
          <a:prstGeom prst="roundRect">
            <a:avLst>
              <a:gd name="adj" fmla="val 6816"/>
            </a:avLst>
          </a:prstGeom>
          <a:effectLst>
            <a:outerShdw blurRad="127000" dist="1016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Прямоугольник 1"/>
          <p:cNvSpPr/>
          <p:nvPr/>
        </p:nvSpPr>
        <p:spPr>
          <a:xfrm>
            <a:off x="180109" y="124692"/>
            <a:ext cx="4494223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организации здорового образа жизни рекомендуем  использовать различные формы взаимодействия – беседы, семинары, родительские собрания, консультации, совместные праздники,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игры, анкетирование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" name="Рисунок 6" descr="I:\1 младшая группа 2020-2021\отчеты по проектам\проект Мы выбираем здоровье\20201019_10450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6674" y="2167372"/>
            <a:ext cx="3439165" cy="2158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:\1 младшая группа 2020-2021\отчеты по проектам\проект Мы выбираем здоровье\20201019_10452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65349" y="4337117"/>
            <a:ext cx="3439164" cy="2350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Ирина\Pictures\Рисунок12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6" name="Рисунок 5" descr="I:\1 младшая группа 2020-2021\работа с родителями\анкетирование Сквернословие в моей жизни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8469" y="172439"/>
            <a:ext cx="3221910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:\1 младшая группа 2020-2021\работа с родителями\выступление воспитателя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41978" y="227266"/>
            <a:ext cx="3600142" cy="2029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:\1 младшая группа 2020-2021\работа с родителями\Игра «Связующая нить»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4659" y="4333936"/>
            <a:ext cx="3262942" cy="1924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:\1 младшая группа 2020-2021\работа с родителями\Психологическая игра-рекомендация «Рассерженные шарики»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77476" y="4336411"/>
            <a:ext cx="3584632" cy="1933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:\1 младшая группа 2020-2021\работа с родителями\игра Будем знакомы!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67704" y="2398294"/>
            <a:ext cx="3188710" cy="1781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3384468" y="985651"/>
            <a:ext cx="1983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10047" y="6305797"/>
            <a:ext cx="5035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Психологическая игра-рекомендация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21122" y="2462227"/>
            <a:ext cx="5420537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Дошкольное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детство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очень короткий период в жизни человека. Формирование привычки к здоровому образу жизни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одна из ключевых целей в системе дошкольного образования.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вполне объяснимо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только здоровый ребенок может развиваться гармонично.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82639" y="436728"/>
            <a:ext cx="70422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Здоровый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браз жизни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0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 оздоровительных мероприятий, обеспечивающих гармоничное развитие и укрепление здоровья, повышение работоспособности </a:t>
            </a: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людей.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 descr="I:\1 младшая группа 2020-2021\ЗОЖ\физическое развитие\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2897" y="1673545"/>
            <a:ext cx="2903227" cy="4733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5800" y="470648"/>
            <a:ext cx="805478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Важным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моментом является организация доступной, разнообразной, современной предметно-пространственной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физкультурный уголок;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настольные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 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альбомы.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I:\1 младшая группа 2020-2021\отчеты по проектам\контрольная точка по пректу Дети в приоритете\физкультурный уголок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737" y="2291080"/>
            <a:ext cx="4597662" cy="3858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Ирина\Desktop\detsad-20759-146702715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00299" y="1596788"/>
            <a:ext cx="3092214" cy="2320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Ирина\Desktop\detsad-519473-156016232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08021" y="4078732"/>
            <a:ext cx="3305175" cy="2549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93376" y="182849"/>
            <a:ext cx="78934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Каждому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хочется быть сильным, бодрым, энергичным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бегать, не уставая, кататься на велосипеде, плавать, играть вместе со сверстниками во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дворе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Цель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 совместной работы с родителями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научить их думать о своем здоровье, заботиться о нем, радоваться жизни.</a:t>
            </a:r>
          </a:p>
        </p:txBody>
      </p:sp>
      <p:pic>
        <p:nvPicPr>
          <p:cNvPr id="4" name="Рисунок 3" descr="C:\Users\Ирина\Desktop\Колесникова\конкур PRO-здоровье\20201110_22364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5744" y="1783447"/>
            <a:ext cx="1862438" cy="2669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Ирина\Desktop\конкурс София_Moment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31325" y="4351145"/>
            <a:ext cx="3161728" cy="2346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Ирина\Downloads\20211002_18110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6478525" y="2369663"/>
            <a:ext cx="2676524" cy="1633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Ирина\Downloads\20220220_180112.heic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2035421" y="2047299"/>
            <a:ext cx="2662712" cy="2077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Ирина\Downloads\20201119_163613_001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>
            <a:off x="4461709" y="2241031"/>
            <a:ext cx="2714401" cy="1710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3288" y="304800"/>
            <a:ext cx="846512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Без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участия родителей мы не сможем добиться хороших результатов, только они являются самым ярким примером для своих детей.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Условия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жизни, нравственная и эмоциональная атмосфера, в которой живет ребенок, целиком и полностью зависит от взрослых, и они, бесспорно, несут ответственность за счастье и здоровье своих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Ирина\Desktop\Видео на конкурс. София_Moment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7297" y="2438341"/>
            <a:ext cx="3858454" cy="3202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Ирина\Downloads\20210705_17332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797632" y="2291940"/>
            <a:ext cx="4073234" cy="3431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Ирина\Pictures\Рисунок12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6260" y="610136"/>
            <a:ext cx="857398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Используемая литература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Федеральный закон от 29.12.2012 N 273-ФЗ (ред. от 13.07.2015) «Об образовании в Российской Федерации»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Алямовская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В.Г. Как воспитать здорового ребенка. // Дошкольное воспитание, 1993 г.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Евдокимова Е.С. Проектирование как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технология в ДОУ. Управление ДОУ №1, 2004 г.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Карепова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Т. Г.,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Жуковин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И. Ю. Программа формирования культуры здорового образа жизни у дошкольников «Наша традиция – быть здоровыми!». Психолог в детском саду №3, 2006 г.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Лукина Л.И. Путь к здоровью ребенка лежит через семью.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Управление ДОУ №7, 2006 г.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Фомина Н.А. Формирование основ здорового образа жизни. Управление ДОУ №1, 2004 г. </a:t>
            </a:r>
          </a:p>
        </p:txBody>
      </p:sp>
    </p:spTree>
  </p:cSld>
  <p:clrMapOvr>
    <a:masterClrMapping/>
  </p:clrMapOvr>
  <p:transition spd="med" advClick="0" advTm="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142992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0c33abd9b29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34334" y="197752"/>
            <a:ext cx="4416354" cy="4323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utterstock_77082265_6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4103" y="1075813"/>
            <a:ext cx="3564746" cy="1884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222250" h="158750" prst="coolSlant"/>
          </a:sp3d>
        </p:spPr>
      </p:pic>
      <p:pic>
        <p:nvPicPr>
          <p:cNvPr id="3" name="Рисунок 2" descr="книга4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33787" y="2766113"/>
            <a:ext cx="1908809" cy="2255272"/>
          </a:xfrm>
          <a:prstGeom prst="rect">
            <a:avLst/>
          </a:prstGeom>
          <a:scene3d>
            <a:camera prst="isometricTopUp"/>
            <a:lightRig rig="threePt" dir="t"/>
          </a:scene3d>
          <a:sp3d>
            <a:bevelT/>
          </a:sp3d>
        </p:spPr>
      </p:pic>
      <p:sp>
        <p:nvSpPr>
          <p:cNvPr id="4" name="Прямоугольник 3"/>
          <p:cNvSpPr/>
          <p:nvPr/>
        </p:nvSpPr>
        <p:spPr>
          <a:xfrm>
            <a:off x="3931919" y="1116757"/>
            <a:ext cx="521208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Законе об образовании и Федеральном Государственном Образовательном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Стандарте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заостряется внимание на: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общей культуры личности детей, в т. ч. ценностей ЗОЖ, развития физических качеств.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Охране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укреплении физического и психического здоровья детей, эмоционального благополучия.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Обеспечении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педагогической поддержки семьи и повышение компетентности родителей в вопросах развития и образования, охраны и укрепления здоровья детей.</a:t>
            </a:r>
          </a:p>
        </p:txBody>
      </p:sp>
    </p:spTree>
  </p:cSld>
  <p:clrMapOvr>
    <a:masterClrMapping/>
  </p:clrMapOvr>
  <p:transition spd="med"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46" y="4053385"/>
            <a:ext cx="85434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До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 лет ребёнок проходит огромный путь развития, не повторяемый на протяжении последующей жизни. Именно в этот период идет интенсивное развитие органов и становление функциональных систем организма, закладываются основные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черты личности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формируются характер, отношение к себе и окружающим.</a:t>
            </a:r>
          </a:p>
        </p:txBody>
      </p:sp>
      <p:pic>
        <p:nvPicPr>
          <p:cNvPr id="5" name="Picture 2" descr="I:\1 младшая группа 2020-2021\ЗОЖ\физическое развитие\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4683" y="514541"/>
            <a:ext cx="3984737" cy="2896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Ирина\Desktop\т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82511" y="460825"/>
            <a:ext cx="2800350" cy="3343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1570" y="4166394"/>
            <a:ext cx="756085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</a:t>
            </a:r>
            <a:r>
              <a:rPr lang="ru-RU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семье  формируются основные понятия  ребенка о здоровом  образе жизни</a:t>
            </a:r>
            <a:r>
              <a:rPr lang="ru-RU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Педагогам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дошкольных учреждений необходимо работать в этом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направлении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только совместно с семьёй, так как важный субъект начального звена системы является – семья. Она создает условия для первичной ориентации детей в организации здорового образа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жизни.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Ирина\Desktop\Колесникова\конкур PRO-здоровье\IMG_545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3820" y="805840"/>
            <a:ext cx="400052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Ирина\Desktop\Колесникова\конкур PRO-здоровье\20200629_19174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105287" y="643395"/>
            <a:ext cx="355600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57676" y="250258"/>
            <a:ext cx="5236143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Задачи ДОУ и СЕМЬИ по формированию основ ЗОЖ</a:t>
            </a:r>
            <a:endParaRPr lang="ru-RU" sz="28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639290" y="1529939"/>
          <a:ext cx="7665908" cy="13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Схема 13"/>
          <p:cNvGraphicFramePr/>
          <p:nvPr/>
        </p:nvGraphicFramePr>
        <p:xfrm>
          <a:off x="641268" y="2588821"/>
          <a:ext cx="7671460" cy="1318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5" name="Схема 14"/>
          <p:cNvGraphicFramePr/>
          <p:nvPr/>
        </p:nvGraphicFramePr>
        <p:xfrm>
          <a:off x="663039" y="3679372"/>
          <a:ext cx="7671460" cy="1318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6" name="Схема 15"/>
          <p:cNvGraphicFramePr/>
          <p:nvPr/>
        </p:nvGraphicFramePr>
        <p:xfrm>
          <a:off x="676893" y="4821383"/>
          <a:ext cx="7726878" cy="1373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</p:spTree>
  </p:cSld>
  <p:clrMapOvr>
    <a:masterClrMapping/>
  </p:clrMapOvr>
  <p:transition spd="med"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13" grpId="0">
        <p:bldAsOne/>
      </p:bldGraphic>
      <p:bldGraphic spid="14" grpId="0">
        <p:bldAsOne/>
      </p:bldGraphic>
      <p:bldGraphic spid="15" grpId="0">
        <p:bldAsOne/>
      </p:bldGraphic>
      <p:bldGraphic spid="1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360286" y="176859"/>
            <a:ext cx="8383604" cy="6487428"/>
            <a:chOff x="336884" y="346884"/>
            <a:chExt cx="8383604" cy="6487428"/>
          </a:xfrm>
        </p:grpSpPr>
        <p:graphicFrame>
          <p:nvGraphicFramePr>
            <p:cNvPr id="3" name="Схема 2"/>
            <p:cNvGraphicFramePr/>
            <p:nvPr>
              <p:extLst>
                <p:ext uri="{D42A27DB-BD31-4B8C-83A1-F6EECF244321}">
                  <p14:modId xmlns:p14="http://schemas.microsoft.com/office/powerpoint/2010/main" val="1977161687"/>
                </p:ext>
              </p:extLst>
            </p:nvPr>
          </p:nvGraphicFramePr>
          <p:xfrm>
            <a:off x="336884" y="346884"/>
            <a:ext cx="8383604" cy="648742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1398538" y="2629071"/>
              <a:ext cx="1214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6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" name="Рисунок 4" descr="post-182234-1282941809_thumb.png"/>
          <p:cNvPicPr>
            <a:picLocks noChangeAspect="1"/>
          </p:cNvPicPr>
          <p:nvPr/>
        </p:nvPicPr>
        <p:blipFill>
          <a:blip r:embed="rId8" cstate="email">
            <a:lum bright="-10000"/>
          </a:blip>
          <a:stretch>
            <a:fillRect/>
          </a:stretch>
        </p:blipFill>
        <p:spPr>
          <a:xfrm>
            <a:off x="249382" y="259009"/>
            <a:ext cx="1752672" cy="1752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a80147a27b4a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flipH="1">
            <a:off x="99770" y="4507974"/>
            <a:ext cx="1902284" cy="20348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каша.pn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>
            <a:off x="6751461" y="4808368"/>
            <a:ext cx="1992429" cy="1734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lejka26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 flipH="1">
            <a:off x="7070192" y="176859"/>
            <a:ext cx="1826022" cy="1834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9964" y="0"/>
            <a:ext cx="46828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</a:t>
            </a:r>
          </a:p>
        </p:txBody>
      </p:sp>
      <p:pic>
        <p:nvPicPr>
          <p:cNvPr id="9" name="Рисунок 8" descr="I:\1 младшая группа 2020-2021\ЗОЖ\физическое развитие\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026" y="910351"/>
            <a:ext cx="3507473" cy="2446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:\1 младшая группа 2020-2021\отчеты по проектам\День дружбы\утренний круг Здравствуй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80932" y="2129051"/>
            <a:ext cx="3603009" cy="2047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:\1 младшая группа 2020-2021\отчеты по проектам\День дружбы\эстафета Самые ловкие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4915" y="4285398"/>
            <a:ext cx="3413061" cy="2224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653887" y="477672"/>
            <a:ext cx="423080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Игры-занятия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Физкультура на свежем воздухе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Спортивные мероприятия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</a:p>
          <a:p>
            <a:endParaRPr lang="ru-RU" dirty="0"/>
          </a:p>
        </p:txBody>
      </p:sp>
      <p:pic>
        <p:nvPicPr>
          <p:cNvPr id="8" name="Рисунок 7" descr="I:\1 младшая группа 2020-2021\ЗОЖ\физическое развитие\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95849" y="4277172"/>
            <a:ext cx="3715887" cy="2219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7546" y="269631"/>
            <a:ext cx="85844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1010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solidFill>
                  <a:srgbClr val="1010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  устойчивость </a:t>
            </a:r>
            <a:r>
              <a:rPr lang="ru-RU" sz="2000" dirty="0">
                <a:solidFill>
                  <a:srgbClr val="1010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организма </a:t>
            </a:r>
            <a:r>
              <a:rPr lang="ru-RU" sz="2000" dirty="0" smtClean="0">
                <a:solidFill>
                  <a:srgbClr val="1010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природным </a:t>
            </a:r>
            <a:r>
              <a:rPr lang="ru-RU" sz="2000" dirty="0">
                <a:solidFill>
                  <a:srgbClr val="1010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факторам.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05088" y="1090262"/>
            <a:ext cx="38757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Средства закаливания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957" y="1579990"/>
            <a:ext cx="4731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/>
              <a:t>         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1.Солнце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Documents and Settings\PAVLIN\Desktop\ЗОЖ\su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663"/>
            <a:ext cx="2764982" cy="251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86058" y="1935675"/>
            <a:ext cx="164258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ru-RU" b="1" dirty="0" smtClean="0">
              <a:solidFill>
                <a:schemeClr val="tx2"/>
              </a:solidFill>
            </a:endParaRPr>
          </a:p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Воздух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C:\Documents and Settings\PAVLIN\Desktop\ЗОЖ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445" y="2809104"/>
            <a:ext cx="2707104" cy="1937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 flipH="1">
            <a:off x="5721286" y="1997509"/>
            <a:ext cx="312821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ru-RU" b="1" dirty="0" smtClean="0"/>
          </a:p>
          <a:p>
            <a:endParaRPr lang="en-US" altLang="ru-RU" b="1" dirty="0"/>
          </a:p>
          <a:p>
            <a:endParaRPr lang="en-US" altLang="ru-RU" b="1" dirty="0" smtClean="0"/>
          </a:p>
          <a:p>
            <a:pPr algn="ctr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C:\Documents and Settings\PAVLIN\Desktop\ЗОЖ\images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228" y="3467608"/>
            <a:ext cx="2983831" cy="2021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1742</TotalTime>
  <Words>563</Words>
  <Application>Microsoft Office PowerPoint</Application>
  <PresentationFormat>Экран (4:3)</PresentationFormat>
  <Paragraphs>93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Пребывание детей на воздухе  -  это использование естественных факторов природы  для оздоровления и закаливания организма.</vt:lpstr>
      <vt:lpstr>     Режим - это правильное чередование периодов работы и отдыха.      Сон - важное условие для здоровья, бодрости и высокой работоспособности человека.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Admin</cp:lastModifiedBy>
  <cp:revision>197</cp:revision>
  <dcterms:created xsi:type="dcterms:W3CDTF">2013-11-19T05:52:05Z</dcterms:created>
  <dcterms:modified xsi:type="dcterms:W3CDTF">2022-03-25T05:27:48Z</dcterms:modified>
</cp:coreProperties>
</file>