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67" r:id="rId2"/>
    <p:sldId id="270" r:id="rId3"/>
    <p:sldId id="258" r:id="rId4"/>
    <p:sldId id="271" r:id="rId5"/>
    <p:sldId id="259" r:id="rId6"/>
    <p:sldId id="261" r:id="rId7"/>
    <p:sldId id="272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6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8E6C6-A404-4824-BC93-5AF5482CE01A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84188-7634-4AD9-B220-E8F23AF7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7171" name="Rectangle 3" descr="Stationery"/>
            <p:cNvSpPr>
              <a:spLocks noChangeArrowheads="1"/>
            </p:cNvSpPr>
            <p:nvPr/>
          </p:nvSpPr>
          <p:spPr bwMode="white">
            <a:xfrm>
              <a:off x="336" y="150"/>
              <a:ext cx="5253" cy="4026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172" name="Picture 4" descr="minispi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</p:spPr>
        </p:pic>
      </p:grpSp>
      <p:sp>
        <p:nvSpPr>
          <p:cNvPr id="71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62025" y="1925638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endParaRPr lang="ru-RU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4572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72538" cy="6858000"/>
            <a:chOff x="0" y="0"/>
            <a:chExt cx="5589" cy="4320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ltGray">
            <a:xfrm>
              <a:off x="336" y="150"/>
              <a:ext cx="5253" cy="40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148" name="Picture 4" descr="minispir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670" cy="4320"/>
            </a:xfrm>
            <a:prstGeom prst="rect">
              <a:avLst/>
            </a:prstGeom>
            <a:noFill/>
          </p:spPr>
        </p:pic>
        <p:sp>
          <p:nvSpPr>
            <p:cNvPr id="6149" name="Line 5"/>
            <p:cNvSpPr>
              <a:spLocks noChangeShapeType="1"/>
            </p:cNvSpPr>
            <p:nvPr/>
          </p:nvSpPr>
          <p:spPr bwMode="ltGray">
            <a:xfrm>
              <a:off x="640" y="1008"/>
              <a:ext cx="4880" cy="0"/>
            </a:xfrm>
            <a:prstGeom prst="line">
              <a:avLst/>
            </a:prstGeom>
            <a:noFill/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trips dir="ru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Monotype Sorts" pitchFamily="2" charset="2"/>
        <a:buChar char="4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8091515" cy="6572272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/>
            </a:r>
            <a:br>
              <a:rPr lang="en-US" u="sng" dirty="0" smtClean="0">
                <a:solidFill>
                  <a:srgbClr val="FF0000"/>
                </a:solidFill>
              </a:rPr>
            </a:br>
            <a:r>
              <a:rPr lang="ru-RU" u="sng" dirty="0" smtClean="0">
                <a:solidFill>
                  <a:srgbClr val="FF0000"/>
                </a:solidFill>
              </a:rPr>
              <a:t> </a:t>
            </a:r>
            <a:r>
              <a:rPr lang="ru-RU" sz="6000" u="sng" dirty="0" smtClean="0">
                <a:solidFill>
                  <a:srgbClr val="FF0000"/>
                </a:solidFill>
              </a:rPr>
              <a:t>Родина </a:t>
            </a:r>
            <a:r>
              <a:rPr lang="ru-RU" sz="6000" u="sng" dirty="0">
                <a:solidFill>
                  <a:srgbClr val="FF0000"/>
                </a:solidFill>
              </a:rPr>
              <a:t>– мать, сумей за неё постоять.</a:t>
            </a:r>
            <a:r>
              <a:rPr lang="ru-RU" sz="5400" dirty="0">
                <a:solidFill>
                  <a:srgbClr val="002060"/>
                </a:solidFill>
              </a:rPr>
              <a:t/>
            </a:r>
            <a:br>
              <a:rPr lang="ru-RU" sz="5400" dirty="0">
                <a:solidFill>
                  <a:srgbClr val="002060"/>
                </a:solidFill>
              </a:rPr>
            </a:br>
            <a:r>
              <a:rPr lang="en-US" u="sng" dirty="0" smtClean="0">
                <a:solidFill>
                  <a:srgbClr val="FF0000"/>
                </a:solidFill>
              </a:rPr>
              <a:t/>
            </a:r>
            <a:br>
              <a:rPr lang="en-US" u="sng" dirty="0" smtClean="0">
                <a:solidFill>
                  <a:srgbClr val="FF0000"/>
                </a:solidFill>
              </a:rPr>
            </a:b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7858147" y="4929197"/>
            <a:ext cx="285751" cy="56196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621743"/>
      </p:ext>
    </p:extLst>
  </p:cSld>
  <p:clrMapOvr>
    <a:masterClrMapping/>
  </p:clrMapOvr>
  <p:transition spd="slow">
    <p:strips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2025" y="548680"/>
            <a:ext cx="7772400" cy="1143000"/>
          </a:xfrm>
        </p:spPr>
        <p:txBody>
          <a:bodyPr/>
          <a:lstStyle/>
          <a:p>
            <a:r>
              <a:rPr lang="ru-RU" b="1" dirty="0"/>
              <a:t>Виды войск </a:t>
            </a:r>
            <a:r>
              <a:rPr lang="ru-RU" b="1" dirty="0" smtClean="0"/>
              <a:t>в Вооружённых</a:t>
            </a:r>
            <a:br>
              <a:rPr lang="ru-RU" b="1" dirty="0" smtClean="0"/>
            </a:br>
            <a:r>
              <a:rPr lang="ru-RU" b="1" dirty="0" smtClean="0"/>
              <a:t>Силах России: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                        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631455" y="2348880"/>
            <a:ext cx="8020077" cy="300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lvl="0" algn="l"/>
            <a:r>
              <a:rPr lang="ru-RU" dirty="0" smtClean="0">
                <a:solidFill>
                  <a:schemeClr val="tx1"/>
                </a:solidFill>
              </a:rPr>
              <a:t>1. Сухопутные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2. Военно-воздушные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3. Военно-морской </a:t>
            </a:r>
            <a:r>
              <a:rPr lang="ru-RU" dirty="0">
                <a:solidFill>
                  <a:schemeClr val="tx1"/>
                </a:solidFill>
              </a:rPr>
              <a:t>флот.</a:t>
            </a:r>
          </a:p>
          <a:p>
            <a:pPr lvl="0" algn="l"/>
            <a:r>
              <a:rPr lang="ru-RU" dirty="0" smtClean="0">
                <a:solidFill>
                  <a:schemeClr val="tx1"/>
                </a:solidFill>
              </a:rPr>
              <a:t>4. Ракетные </a:t>
            </a:r>
            <a:r>
              <a:rPr lang="ru-RU" dirty="0">
                <a:solidFill>
                  <a:schemeClr val="tx1"/>
                </a:solidFill>
              </a:rPr>
              <a:t>войска стратегического назначения.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238765"/>
      </p:ext>
    </p:extLst>
  </p:cSld>
  <p:clrMapOvr>
    <a:masterClrMapping/>
  </p:clrMapOvr>
  <p:transition spd="slow"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4233863" cy="300356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</a:rPr>
              <a:t>   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0891" y="3738563"/>
            <a:ext cx="1047733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3" y="260648"/>
            <a:ext cx="7992887" cy="6336704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0648"/>
            <a:ext cx="4644008" cy="34830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53"/>
          <a:stretch/>
        </p:blipFill>
        <p:spPr>
          <a:xfrm>
            <a:off x="4067944" y="3429000"/>
            <a:ext cx="4797152" cy="3168352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512040"/>
      </p:ext>
    </p:extLst>
  </p:cSld>
  <p:clrMapOvr>
    <a:masterClrMapping/>
  </p:clrMapOvr>
  <p:transition spd="slow"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60648"/>
            <a:ext cx="7992888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3890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Тетрадь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Другая 1">
      <a:majorFont>
        <a:latin typeface="Times New Roman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защитника.Презентация Microsoft Office PowerPoint</Template>
  <TotalTime>310</TotalTime>
  <Words>26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Monotype Sorts</vt:lpstr>
      <vt:lpstr>Times New Roman</vt:lpstr>
      <vt:lpstr>Verdana</vt:lpstr>
      <vt:lpstr>Тема3</vt:lpstr>
      <vt:lpstr>  Родина – мать, сумей за неё постоять.  </vt:lpstr>
      <vt:lpstr>Презентация PowerPoint</vt:lpstr>
      <vt:lpstr>Виды войск в Вооружённых Силах России:</vt:lpstr>
      <vt:lpstr>Презентация PowerPoint</vt:lpstr>
      <vt:lpstr>             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Сыны Отечества –  Защитники Земли русской.</dc:title>
  <cp:lastModifiedBy>Пользователь</cp:lastModifiedBy>
  <cp:revision>39</cp:revision>
  <dcterms:modified xsi:type="dcterms:W3CDTF">2025-02-19T04:43:35Z</dcterms:modified>
</cp:coreProperties>
</file>