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2" r:id="rId5"/>
    <p:sldId id="271" r:id="rId6"/>
    <p:sldId id="270" r:id="rId7"/>
    <p:sldId id="269" r:id="rId8"/>
    <p:sldId id="267" r:id="rId9"/>
    <p:sldId id="268" r:id="rId10"/>
    <p:sldId id="266" r:id="rId11"/>
    <p:sldId id="274" r:id="rId12"/>
    <p:sldId id="265" r:id="rId13"/>
    <p:sldId id="264" r:id="rId14"/>
    <p:sldId id="263" r:id="rId15"/>
    <p:sldId id="262" r:id="rId16"/>
    <p:sldId id="259" r:id="rId17"/>
    <p:sldId id="261" r:id="rId18"/>
    <p:sldId id="260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631146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>
                    <a:lumMod val="50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924104"/>
          </a:solidFill>
          <a:latin typeface="+mj-lt"/>
          <a:ea typeface="Verdana" pitchFamily="34" charset="0"/>
          <a:cs typeface="Verdana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924104"/>
          </a:solidFill>
          <a:latin typeface="Arial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5F174A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5F174A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5F174A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5F174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rgbClr val="631146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rgbClr val="631146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400" kern="1200">
          <a:solidFill>
            <a:srgbClr val="631146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82;&#1089;&#1080;&#1084;\Desktop\Komar+-+Pisk+Komara+(rington)_(mp3top100.net).mp3" TargetMode="Externa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82;&#1089;&#1080;&#1084;\Desktop\Ruchey+-+shum+vody_(mp3top100.net).mp3" TargetMode="Externa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82;&#1089;&#1080;&#1084;\Desktop\Neizvesten+-+Zvuk+v_yugi_(mp3top100.net).mp3" TargetMode="Externa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82;&#1089;&#1080;&#1084;\Desktop\solovey+-+penie+ptic_(mp3top100.net).mp3" TargetMode="Externa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2;&#1072;&#1082;&#1089;&#1080;&#1084;\Desktop\GK+records+-+Penie+Kukushki_(mp3top100.net).mp3" TargetMode="Externa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556792"/>
            <a:ext cx="6400800" cy="1752600"/>
          </a:xfrm>
        </p:spPr>
        <p:txBody>
          <a:bodyPr/>
          <a:lstStyle/>
          <a:p>
            <a:r>
              <a:rPr lang="ru-RU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«Путешествие по царству лесному</a:t>
            </a:r>
            <a:r>
              <a:rPr lang="ru-RU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r>
              <a:rPr lang="ru-RU" sz="40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Антипина Т.В.</a:t>
            </a:r>
            <a:endParaRPr lang="ru-RU" sz="40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ouette-forêt-feuille-1080x14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motto.net.ua-4536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61317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_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5805264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omar+-+Pisk+Komara+(rington)_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96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6118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uchey+-+shum+vody_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7-reki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432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ar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1618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Neizvesten+-+Zvuk+v_yugi_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437385_zima_les_derevya_eli_doroga_1680x1050_(www.GdeFon.ru)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4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979057_large_39251025_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dmurti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332656"/>
            <a:ext cx="3981450" cy="6143625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igitalStockCollection-VisionofN-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2-002-Zdravstvuj-les-dremuchij-les-Polnyj-skazok-i-chud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bk_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24397566_nature-eur-0-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-1"/>
            <a:ext cx="9144000" cy="68580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olovey+-+penie+ptic_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1330431501_068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92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K+records+-+Penie+Kukushki_(mp3top100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Содержимое 3" descr="kukushka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" y="0"/>
            <a:ext cx="9143999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1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4287"/>
            <a:ext cx="5148064" cy="6833713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30</TotalTime>
  <Words>10</Words>
  <Application>Microsoft Office PowerPoint</Application>
  <PresentationFormat>Экран (4:3)</PresentationFormat>
  <Paragraphs>2</Paragraphs>
  <Slides>19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user</cp:lastModifiedBy>
  <cp:revision>6</cp:revision>
  <dcterms:created xsi:type="dcterms:W3CDTF">2014-04-11T15:20:14Z</dcterms:created>
  <dcterms:modified xsi:type="dcterms:W3CDTF">2019-10-23T17:47:49Z</dcterms:modified>
</cp:coreProperties>
</file>