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23" autoAdjust="0"/>
    <p:restoredTop sz="94660"/>
  </p:normalViewPr>
  <p:slideViewPr>
    <p:cSldViewPr snapToGrid="0">
      <p:cViewPr varScale="1">
        <p:scale>
          <a:sx n="87" d="100"/>
          <a:sy n="87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EC058-2060-4C20-B6EF-60A52FC0B5E2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8AC19-62D8-4225-A14A-CC51F1138A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70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963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006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228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02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50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8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86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29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935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95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77B30-3246-4465-A634-D207B2DE21E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632DF-D881-4A2D-A692-A1996FB4E5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969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12.jpeg"/><Relationship Id="rId21" Type="http://schemas.openxmlformats.org/officeDocument/2006/relationships/image" Target="../media/image28.jpeg"/><Relationship Id="rId7" Type="http://schemas.openxmlformats.org/officeDocument/2006/relationships/image" Target="../media/image10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11.jpeg"/><Relationship Id="rId16" Type="http://schemas.openxmlformats.org/officeDocument/2006/relationships/image" Target="../media/image23.jpe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8.jpeg"/><Relationship Id="rId5" Type="http://schemas.openxmlformats.org/officeDocument/2006/relationships/image" Target="../media/image14.jpeg"/><Relationship Id="rId15" Type="http://schemas.openxmlformats.org/officeDocument/2006/relationships/image" Target="../media/image22.jpeg"/><Relationship Id="rId23" Type="http://schemas.openxmlformats.org/officeDocument/2006/relationships/image" Target="../media/image30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4" Type="http://schemas.openxmlformats.org/officeDocument/2006/relationships/image" Target="../media/image13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Relationship Id="rId2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8" b="7084"/>
          <a:stretch/>
        </p:blipFill>
        <p:spPr>
          <a:xfrm>
            <a:off x="439771" y="0"/>
            <a:ext cx="11428571" cy="6066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744" y="3798713"/>
            <a:ext cx="1621727" cy="1684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449" y="3635015"/>
            <a:ext cx="2819345" cy="2012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31" y="1017255"/>
            <a:ext cx="2678626" cy="30747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7" b="18300"/>
          <a:stretch/>
        </p:blipFill>
        <p:spPr>
          <a:xfrm>
            <a:off x="5648741" y="2196073"/>
            <a:ext cx="2220686" cy="142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0" r="20843"/>
          <a:stretch/>
        </p:blipFill>
        <p:spPr>
          <a:xfrm>
            <a:off x="8068036" y="1744049"/>
            <a:ext cx="1731950" cy="215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6" r="22574"/>
          <a:stretch/>
        </p:blipFill>
        <p:spPr>
          <a:xfrm>
            <a:off x="9433279" y="1301631"/>
            <a:ext cx="1240293" cy="1788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823" y="2712437"/>
            <a:ext cx="1790476" cy="2031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https://eduportal44.ru/npo/SHARMEDK/SiteAssets/DocLib20/%D0%93%D0%BB%D0%B0%D0%B2%D0%BD%D0%B0%D1%8F/%D1%81%D1%82%D1%80%D0%B5%D0%BB%D0%BA%D0%B0_%D0%B2%D0%BF%D1%80%D0%B0%D0%B2%D0%BE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961" y="5940782"/>
            <a:ext cx="815331" cy="8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i?id=ce501b22eb55e79fb7fbb6a27aec5198-5557812-images-thumbs&amp;ref=rim&amp;n=33&amp;w=165&amp;h=16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4" y="106029"/>
            <a:ext cx="911225" cy="91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26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5876" y="2440155"/>
            <a:ext cx="2871042" cy="4216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Исторические события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77880" y="3402558"/>
            <a:ext cx="2285947" cy="4216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наменитые люди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92949" y="4328012"/>
            <a:ext cx="1970155" cy="4216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Чудеса России  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48230" y="3003451"/>
            <a:ext cx="1733680" cy="4216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Сургут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84277" y="3589596"/>
            <a:ext cx="2769989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Животные и растения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sun9-35.userapi.com/impg/xXGLEDDsKx1TQc_d-a_wcZ7mZZ3g5UkcX4MZ8g/0Gmp92y-cX0.jpg?size=1200x675&amp;quality=96&amp;sign=fa218e2321c099bf637f648fb4d62b96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2" t="20040" r="6370" b="2655"/>
          <a:stretch/>
        </p:blipFill>
        <p:spPr bwMode="auto">
          <a:xfrm>
            <a:off x="410346" y="1985105"/>
            <a:ext cx="2679065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Знамя Победы над Рейхстагом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3"/>
          <a:stretch/>
        </p:blipFill>
        <p:spPr bwMode="auto">
          <a:xfrm>
            <a:off x="5674971" y="1985105"/>
            <a:ext cx="3294743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https://mido-tockoe.oren.muzkult.ru/media/2022/04/12/1294458345/img8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7" t="17453" r="3917" b="5310"/>
          <a:stretch/>
        </p:blipFill>
        <p:spPr bwMode="auto">
          <a:xfrm>
            <a:off x="3311073" y="1985105"/>
            <a:ext cx="2076923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s1.stc.all.kpcdn.net/putevoditel/projectid_103889/images/tild6535-3533-4835-b938-663736366164__obl-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93" t="9553" r="8690" b="-26"/>
          <a:stretch/>
        </p:blipFill>
        <p:spPr bwMode="auto">
          <a:xfrm>
            <a:off x="9256690" y="1985105"/>
            <a:ext cx="272576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2" descr="https://avatars.mds.yandex.net/i?id=ce501b22eb55e79fb7fbb6a27aec5198-5557812-images-thumbs&amp;ref=rim&amp;n=33&amp;w=165&amp;h=16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4" y="106029"/>
            <a:ext cx="911225" cy="91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pavldshi.krd.muzkult.ru/media/2020/06/02/1255045230/dad26b016567ef101056def4aac3dddaa9533aa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87" y="2149596"/>
            <a:ext cx="264750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avatars.mds.yandex.net/i?id=53874e76043e2d1fd03e63e3e324337a-5280579-images-thumbs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458" y="2149596"/>
            <a:ext cx="2141999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sun9-29.userapi.com/impf/i9JLFTijLyrBQ42-ltTEtH3vzGgvEHVQEmw89g/CqVIPabGsqA.jpg?size=0x0&amp;quality=90&amp;proxy=1&amp;sign=22c12255390044607ccf4cae750adf65&amp;c_uniq_tag=fHNMkjpAtwM9ZT4U-yWYd7KwMuyNEb_TnxOO0nlZlFk&amp;type=video_thumb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610" y="2149596"/>
            <a:ext cx="2412422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phonoteka.org/uploads/posts/2021-05/1621969500_29-phonoteka_org-p-yurii-gagarin-art-krasivo-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13" y="2149596"/>
            <a:ext cx="2035371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https://skmuseum.ru/wp-content/gallery/konkurs-top-1000/3.JPG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76"/>
          <a:stretch/>
        </p:blipFill>
        <p:spPr bwMode="auto">
          <a:xfrm>
            <a:off x="3169945" y="2067351"/>
            <a:ext cx="2773842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" name="Рисунок 20" descr="https://krot.info/uploads/posts/2021-12/1640820137_14-krot-info-p-surgut-neftyanaya-stolitsa-rossii-krasivo-14.jpg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r="9579"/>
          <a:stretch/>
        </p:blipFill>
        <p:spPr bwMode="auto">
          <a:xfrm>
            <a:off x="8570193" y="2067351"/>
            <a:ext cx="3004458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Рисунок 21" descr="https://sun9-55.userapi.com/impg/HhAlN5FRgR7HYAxIb5LdNrMryga56mf-uMs2ag/SOA4e41uSz0.jpg?size=1280x861&amp;quality=96&amp;sign=eae3bf3d60ee7ecdd12947fbc431633e&amp;c_uniq_tag=XYlQafFBW3bpI7hkI_RJWxomp-YuBo4_JGvcY01Q_zQ&amp;type=album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0" t="4286" r="28802"/>
          <a:stretch/>
        </p:blipFill>
        <p:spPr bwMode="auto">
          <a:xfrm>
            <a:off x="6422080" y="2067351"/>
            <a:ext cx="1648855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https://static.tildacdn.com/tild3831-3038-4434-a433-643331653965/surgut4.jpg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2" t="6784" r="4751" b="9751"/>
          <a:stretch/>
        </p:blipFill>
        <p:spPr bwMode="auto">
          <a:xfrm>
            <a:off x="728887" y="2067351"/>
            <a:ext cx="1986461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6" descr="https://i.etsystatic.com/15296374/r/il/f85042/1892443051/il_794xN.1892443051_824d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4" r="8073"/>
          <a:stretch/>
        </p:blipFill>
        <p:spPr bwMode="auto">
          <a:xfrm>
            <a:off x="6831743" y="3448894"/>
            <a:ext cx="215900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otkrit-ka.ru/uploads/posts/2021-09/foto-i-kartinki-dlja-detej-shishka-23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5" r="13819"/>
          <a:stretch/>
        </p:blipFill>
        <p:spPr bwMode="auto">
          <a:xfrm>
            <a:off x="7708043" y="397151"/>
            <a:ext cx="2867503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artpostergallery.ru/userdata/image/thumbs/49/c7/49c7dc696e10801f53cf13fbfab77739_2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402" y="397151"/>
            <a:ext cx="268416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https://birds.kz/photos/0001/006/00010274804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82" y="3425105"/>
            <a:ext cx="384000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cf.ppt-online.org/files1/slide/9/9AiuK8h3dvoZk27qTeVmPnEscO5XNWLlGgyS6R/slide-11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282" y="231185"/>
            <a:ext cx="3845007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cf2.ppt-online.org/files2/slide/q/QsPBw54UnHcXO1vCYz6kqV9lg8rxiRLJatWAFZ/slide-5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79" y="3655201"/>
            <a:ext cx="3845007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s://bibliomo.ru/upload/iblock/491/9d7409382e39ca9394321283514d37baeb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250" y="397151"/>
            <a:ext cx="3833333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s://fs.znanio.ru/d5af0e/20/30/c02a7815189ccf6c6893afbd6e6c9b744b.jp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1"/>
          <a:stretch/>
        </p:blipFill>
        <p:spPr bwMode="auto">
          <a:xfrm>
            <a:off x="5400830" y="3655201"/>
            <a:ext cx="3379841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77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-0.64739 -0.2627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70" y="-13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37786 -0.2673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93" y="-1338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14128 -0.2618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-131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-0.09422 L 0.07474 -0.2699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-879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7 L 0.0595 0.1497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747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0.59922 0.14977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1" y="747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7 L -0.38021 0.14977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0" y="747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-0.16328 0.14977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4" y="7477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31432 -0.19097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6" y="-956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0.08177 -0.19097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-956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7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-0.37187 -0.19791 " pathEditMode="relative" rAng="0" ptsTypes="AA">
                                      <p:cBhvr>
                                        <p:cTn id="2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-9907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-0.14154 -0.18842 " pathEditMode="relative" rAng="0" ptsTypes="AA">
                                      <p:cBhvr>
                                        <p:cTn id="2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9421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9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0.53816 -0.25579 " pathEditMode="relative" rAng="0" ptsTypes="AA">
                                      <p:cBhvr>
                                        <p:cTn id="2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01" y="-12801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07407E-6 L 0.41159 0.18588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9282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96296E-6 L 0.22513 -0.25926 " pathEditMode="relative" rAng="0" ptsTypes="AA">
                                      <p:cBhvr>
                                        <p:cTn id="2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1296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2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07407E-6 L 0.1263 0.18588 " pathEditMode="relative" rAng="0" ptsTypes="AA">
                                      <p:cBhvr>
                                        <p:cTn id="3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9282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7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07407E-6 L -0.02526 0.08033 " pathEditMode="relative" rAng="0" ptsTypes="AA">
                                      <p:cBhvr>
                                        <p:cTn id="3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4005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3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0.32162 0.07662 " pathEditMode="relative" rAng="0" ptsTypes="AA">
                                      <p:cBhvr>
                                        <p:cTn id="3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1" y="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18633 0.57106 " pathEditMode="relative" rAng="0" ptsTypes="AA">
                                      <p:cBhvr>
                                        <p:cTn id="3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10" y="2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2" fill="hold">
                      <p:stCondLst>
                        <p:cond delay="0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5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-0.18659 0.54792 " pathEditMode="relative" rAng="0" ptsTypes="AA">
                                      <p:cBhvr>
                                        <p:cTn id="3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6" y="2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eduportal44.ru/npo/SHARMEDK/SiteAssets/DocLib20/%D0%93%D0%BB%D0%B0%D0%B2%D0%BD%D0%B0%D1%8F/%D1%81%D1%82%D1%80%D0%B5%D0%BB%D0%BA%D0%B0_%D0%B2%D0%BF%D1%80%D0%B0%D0%B2%D0%BE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961" y="5940782"/>
            <a:ext cx="815331" cy="8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i?id=ce501b22eb55e79fb7fbb6a27aec5198-5557812-images-thumbs&amp;ref=rim&amp;n=33&amp;w=165&amp;h=165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4" y="106029"/>
            <a:ext cx="911225" cy="91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74572" y="2917370"/>
            <a:ext cx="61939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Сегодняшний мастер - класс помог мне убедиться…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Выполнять задания мне помогало…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ходе мастер класса мне было…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оцениваю мастер-класс… </a:t>
            </a:r>
            <a:endParaRPr lang="en-US" sz="2000" b="1" i="1" dirty="0" smtClean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3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35</Words>
  <Application>Microsoft Office PowerPoint</Application>
  <PresentationFormat>Широкоэкранный</PresentationFormat>
  <Paragraphs>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мвидео</cp:lastModifiedBy>
  <cp:revision>45</cp:revision>
  <dcterms:created xsi:type="dcterms:W3CDTF">2022-09-16T07:33:48Z</dcterms:created>
  <dcterms:modified xsi:type="dcterms:W3CDTF">2024-03-26T09:38:40Z</dcterms:modified>
</cp:coreProperties>
</file>