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5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6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7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8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9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10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1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2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13.xml" ContentType="application/vnd.openxmlformats-officedocument.theme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theme/theme14.xml" ContentType="application/vnd.openxmlformats-officedocument.theme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theme/theme15.xml" ContentType="application/vnd.openxmlformats-officedocument.theme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theme/theme16.xml" ContentType="application/vnd.openxmlformats-officedocument.theme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theme/theme17.xml" ContentType="application/vnd.openxmlformats-officedocument.theme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theme/theme18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theme/theme19.xml" ContentType="application/vnd.openxmlformats-officedocument.theme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theme/theme20.xml" ContentType="application/vnd.openxmlformats-officedocument.theme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theme/theme21.xml" ContentType="application/vnd.openxmlformats-officedocument.theme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03" r:id="rId5"/>
    <p:sldMasterId id="2147483722" r:id="rId6"/>
    <p:sldMasterId id="2147483734" r:id="rId7"/>
    <p:sldMasterId id="2147483746" r:id="rId8"/>
    <p:sldMasterId id="2147483758" r:id="rId9"/>
    <p:sldMasterId id="2147483770" r:id="rId10"/>
    <p:sldMasterId id="2147483789" r:id="rId11"/>
    <p:sldMasterId id="2147483802" r:id="rId12"/>
    <p:sldMasterId id="2147483814" r:id="rId13"/>
    <p:sldMasterId id="2147483833" r:id="rId14"/>
    <p:sldMasterId id="2147483845" r:id="rId15"/>
    <p:sldMasterId id="2147483857" r:id="rId16"/>
    <p:sldMasterId id="2147483869" r:id="rId17"/>
    <p:sldMasterId id="2147483888" r:id="rId18"/>
    <p:sldMasterId id="2147483900" r:id="rId19"/>
    <p:sldMasterId id="2147483912" r:id="rId20"/>
    <p:sldMasterId id="2147483931" r:id="rId21"/>
    <p:sldMasterId id="2147483943" r:id="rId22"/>
  </p:sldMasterIdLst>
  <p:notesMasterIdLst>
    <p:notesMasterId r:id="rId74"/>
  </p:notesMasterIdLst>
  <p:sldIdLst>
    <p:sldId id="256" r:id="rId23"/>
    <p:sldId id="257" r:id="rId24"/>
    <p:sldId id="260" r:id="rId25"/>
    <p:sldId id="259" r:id="rId26"/>
    <p:sldId id="261" r:id="rId27"/>
    <p:sldId id="262" r:id="rId28"/>
    <p:sldId id="263" r:id="rId29"/>
    <p:sldId id="264" r:id="rId30"/>
    <p:sldId id="269" r:id="rId31"/>
    <p:sldId id="267" r:id="rId32"/>
    <p:sldId id="265" r:id="rId33"/>
    <p:sldId id="271" r:id="rId34"/>
    <p:sldId id="266" r:id="rId35"/>
    <p:sldId id="268" r:id="rId36"/>
    <p:sldId id="272" r:id="rId37"/>
    <p:sldId id="273" r:id="rId38"/>
    <p:sldId id="274" r:id="rId39"/>
    <p:sldId id="275" r:id="rId40"/>
    <p:sldId id="276" r:id="rId41"/>
    <p:sldId id="280" r:id="rId42"/>
    <p:sldId id="277" r:id="rId43"/>
    <p:sldId id="278" r:id="rId44"/>
    <p:sldId id="279" r:id="rId45"/>
    <p:sldId id="281" r:id="rId46"/>
    <p:sldId id="282" r:id="rId47"/>
    <p:sldId id="283" r:id="rId48"/>
    <p:sldId id="284" r:id="rId49"/>
    <p:sldId id="285" r:id="rId50"/>
    <p:sldId id="286" r:id="rId51"/>
    <p:sldId id="287" r:id="rId52"/>
    <p:sldId id="288" r:id="rId53"/>
    <p:sldId id="289" r:id="rId54"/>
    <p:sldId id="291" r:id="rId55"/>
    <p:sldId id="290" r:id="rId56"/>
    <p:sldId id="292" r:id="rId57"/>
    <p:sldId id="293" r:id="rId58"/>
    <p:sldId id="294" r:id="rId59"/>
    <p:sldId id="295" r:id="rId60"/>
    <p:sldId id="296" r:id="rId61"/>
    <p:sldId id="297" r:id="rId62"/>
    <p:sldId id="298" r:id="rId63"/>
    <p:sldId id="299" r:id="rId64"/>
    <p:sldId id="300" r:id="rId65"/>
    <p:sldId id="301" r:id="rId66"/>
    <p:sldId id="309" r:id="rId67"/>
    <p:sldId id="303" r:id="rId68"/>
    <p:sldId id="304" r:id="rId69"/>
    <p:sldId id="305" r:id="rId70"/>
    <p:sldId id="306" r:id="rId71"/>
    <p:sldId id="308" r:id="rId72"/>
    <p:sldId id="310" r:id="rId7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2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9" Type="http://schemas.openxmlformats.org/officeDocument/2006/relationships/slide" Target="slides/slide17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42" Type="http://schemas.openxmlformats.org/officeDocument/2006/relationships/slide" Target="slides/slide20.xml"/><Relationship Id="rId47" Type="http://schemas.openxmlformats.org/officeDocument/2006/relationships/slide" Target="slides/slide25.xml"/><Relationship Id="rId50" Type="http://schemas.openxmlformats.org/officeDocument/2006/relationships/slide" Target="slides/slide28.xml"/><Relationship Id="rId55" Type="http://schemas.openxmlformats.org/officeDocument/2006/relationships/slide" Target="slides/slide33.xml"/><Relationship Id="rId63" Type="http://schemas.openxmlformats.org/officeDocument/2006/relationships/slide" Target="slides/slide41.xml"/><Relationship Id="rId68" Type="http://schemas.openxmlformats.org/officeDocument/2006/relationships/slide" Target="slides/slide46.xml"/><Relationship Id="rId76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9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53" Type="http://schemas.openxmlformats.org/officeDocument/2006/relationships/slide" Target="slides/slide31.xml"/><Relationship Id="rId58" Type="http://schemas.openxmlformats.org/officeDocument/2006/relationships/slide" Target="slides/slide36.xml"/><Relationship Id="rId66" Type="http://schemas.openxmlformats.org/officeDocument/2006/relationships/slide" Target="slides/slide44.xml"/><Relationship Id="rId7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49" Type="http://schemas.openxmlformats.org/officeDocument/2006/relationships/slide" Target="slides/slide27.xml"/><Relationship Id="rId57" Type="http://schemas.openxmlformats.org/officeDocument/2006/relationships/slide" Target="slides/slide35.xml"/><Relationship Id="rId61" Type="http://schemas.openxmlformats.org/officeDocument/2006/relationships/slide" Target="slides/slide39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9.xml"/><Relationship Id="rId44" Type="http://schemas.openxmlformats.org/officeDocument/2006/relationships/slide" Target="slides/slide22.xml"/><Relationship Id="rId52" Type="http://schemas.openxmlformats.org/officeDocument/2006/relationships/slide" Target="slides/slide30.xml"/><Relationship Id="rId60" Type="http://schemas.openxmlformats.org/officeDocument/2006/relationships/slide" Target="slides/slide38.xml"/><Relationship Id="rId65" Type="http://schemas.openxmlformats.org/officeDocument/2006/relationships/slide" Target="slides/slide43.xml"/><Relationship Id="rId73" Type="http://schemas.openxmlformats.org/officeDocument/2006/relationships/slide" Target="slides/slide51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slide" Target="slides/slide26.xml"/><Relationship Id="rId56" Type="http://schemas.openxmlformats.org/officeDocument/2006/relationships/slide" Target="slides/slide34.xml"/><Relationship Id="rId64" Type="http://schemas.openxmlformats.org/officeDocument/2006/relationships/slide" Target="slides/slide42.xml"/><Relationship Id="rId69" Type="http://schemas.openxmlformats.org/officeDocument/2006/relationships/slide" Target="slides/slide47.xml"/><Relationship Id="rId77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9.xml"/><Relationship Id="rId72" Type="http://schemas.openxmlformats.org/officeDocument/2006/relationships/slide" Target="slides/slide50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slide" Target="slides/slide24.xml"/><Relationship Id="rId59" Type="http://schemas.openxmlformats.org/officeDocument/2006/relationships/slide" Target="slides/slide37.xml"/><Relationship Id="rId67" Type="http://schemas.openxmlformats.org/officeDocument/2006/relationships/slide" Target="slides/slide45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9.xml"/><Relationship Id="rId54" Type="http://schemas.openxmlformats.org/officeDocument/2006/relationships/slide" Target="slides/slide32.xml"/><Relationship Id="rId62" Type="http://schemas.openxmlformats.org/officeDocument/2006/relationships/slide" Target="slides/slide40.xml"/><Relationship Id="rId70" Type="http://schemas.openxmlformats.org/officeDocument/2006/relationships/slide" Target="slides/slide48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2E04A-EB74-4A28-91DA-BCC31A863A2B}" type="datetimeFigureOut">
              <a:rPr lang="ru-RU" smtClean="0"/>
              <a:pPr/>
              <a:t>04.05.2018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083DA-594F-4935-9C15-398523E3B8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026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5FB077-297D-4F1B-A4B4-8D1CB0B79520}" type="slidenum">
              <a:rPr lang="ru-RU"/>
              <a:pPr/>
              <a:t>7</a:t>
            </a:fld>
            <a:endParaRPr lang="ru-RU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988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E40321-43F0-497C-B01F-8334B8415BB7}" type="slidenum">
              <a:rPr lang="ru-RU"/>
              <a:pPr/>
              <a:t>8</a:t>
            </a:fld>
            <a:endParaRPr lang="ru-RU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086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3F35F0-BFC9-49A1-B5D3-2FF5BB280A02}" type="slidenum">
              <a:rPr lang="ru-RU"/>
              <a:pPr/>
              <a:t>15</a:t>
            </a:fld>
            <a:endParaRPr lang="ru-RU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52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38A-EC64-4850-BD89-7FB9935F6893}" type="datetimeFigureOut">
              <a:rPr lang="ru-RU" smtClean="0">
                <a:solidFill>
                  <a:srgbClr val="FF9000"/>
                </a:solidFill>
              </a:rPr>
              <a:pPr/>
              <a:t>04.05.2018</a:t>
            </a:fld>
            <a:endParaRPr lang="ru-RU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89A92-E058-464C-9AFE-CBCA25B75619}" type="slidenum">
              <a:rPr lang="ru-RU" smtClean="0">
                <a:solidFill>
                  <a:srgbClr val="FF9000"/>
                </a:solidFill>
              </a:rPr>
              <a:pPr/>
              <a:t>‹#›</a:t>
            </a:fld>
            <a:endParaRPr lang="ru-RU">
              <a:solidFill>
                <a:srgbClr val="FF9000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38A-EC64-4850-BD89-7FB9935F6893}" type="datetimeFigureOut">
              <a:rPr lang="ru-RU" smtClean="0">
                <a:solidFill>
                  <a:srgbClr val="FF9000"/>
                </a:solidFill>
              </a:rPr>
              <a:pPr/>
              <a:t>04.05.2018</a:t>
            </a:fld>
            <a:endParaRPr lang="ru-RU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89A92-E058-464C-9AFE-CBCA25B75619}" type="slidenum">
              <a:rPr lang="ru-RU" smtClean="0">
                <a:solidFill>
                  <a:srgbClr val="FF9000"/>
                </a:solidFill>
              </a:rPr>
              <a:pPr/>
              <a:t>‹#›</a:t>
            </a:fld>
            <a:endParaRPr lang="ru-RU">
              <a:solidFill>
                <a:srgbClr val="FF9000"/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38A-EC64-4850-BD89-7FB9935F6893}" type="datetimeFigureOut">
              <a:rPr lang="ru-RU" smtClean="0">
                <a:solidFill>
                  <a:srgbClr val="FF9000"/>
                </a:solidFill>
              </a:rPr>
              <a:pPr/>
              <a:t>04.05.2018</a:t>
            </a:fld>
            <a:endParaRPr lang="ru-RU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89A92-E058-464C-9AFE-CBCA25B75619}" type="slidenum">
              <a:rPr lang="ru-RU" smtClean="0">
                <a:solidFill>
                  <a:srgbClr val="FF9000"/>
                </a:solidFill>
              </a:rPr>
              <a:pPr/>
              <a:t>‹#›</a:t>
            </a:fld>
            <a:endParaRPr lang="ru-RU">
              <a:solidFill>
                <a:srgbClr val="FF9000"/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11338-C3D0-48C8-B7BA-DA75D08597E0}" type="slidenum">
              <a:rPr lang="ru-RU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B9B39-A9BB-4829-BD22-DB8E3306AD88}" type="slidenum">
              <a:rPr lang="ru-RU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0061-5B06-4A89-8992-707267F9788E}" type="slidenum">
              <a:rPr lang="ru-RU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98459-EDAA-4E09-99B8-CB0928E339D1}" type="slidenum">
              <a:rPr lang="ru-RU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33656-32E5-4A54-8342-766E4E104F34}" type="slidenum">
              <a:rPr lang="ru-RU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CBE84-BDC4-4825-B1E0-CC032D51A7C9}" type="slidenum">
              <a:rPr lang="ru-RU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B6C61-B537-4460-9311-2D07C2C9F2EA}" type="slidenum">
              <a:rPr lang="ru-RU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A40CD-3A60-4493-8A7E-77B204B12E3C}" type="slidenum">
              <a:rPr lang="ru-RU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E46B5-33AE-47AC-9400-472374829568}" type="slidenum">
              <a:rPr lang="ru-RU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F24C3-01B4-4F53-ABD4-EA3D0719BE8A}" type="slidenum">
              <a:rPr lang="ru-RU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EB47A-9FEA-4703-92BD-385292C7EE2E}" type="slidenum">
              <a:rPr lang="ru-RU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94715-21FD-429B-BCDE-8C4AB745F7A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04DEDD-A0A3-4DF7-BB82-A777A079F11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211E9-7CE1-4DA9-A6BF-C6F7419D70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AFA98-0945-4A55-ACE6-E4C8B36B12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F3A99-DC5F-4234-A975-FBCBB9C90E4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5F80A-0F8B-45C2-86D3-3D6557273B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84777-7E77-43FD-A0B8-088747B35F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2AE9D-8E89-4A1F-B31C-FF3EC4A2B15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78884-EFF3-488E-97E3-F9CB86CB9BA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29854-B714-425C-AE39-2E62ADD370A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D8C1D-46A1-4377-80AD-907E93932C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9D558-B736-43B5-A384-6C3198CEC2F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49D6D58-60DA-4A22-B40E-C7625DCC4A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B552054-7BD5-4B39-B398-28D21A0C12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BF3C4E2-F757-4651-B758-26C650A34EF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11A3F2F-0A7D-4204-A2F6-2D313DCCCF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108FA51-0519-48FD-AE74-691C0AE452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603CF-E2E4-431E-9D55-428F90FA6F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9419C67-7607-4F89-A446-EB817F9F41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42B9B22-C183-4A74-A81D-E1F6111A7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5125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2F1311"/>
                </a:solidFill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4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5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6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5130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2F1311"/>
                        </a:solidFill>
                      </a:endParaRPr>
                    </a:p>
                  </p:txBody>
                </p:sp>
                <p:sp>
                  <p:nvSpPr>
                    <p:cNvPr id="5131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2F1311"/>
                        </a:solidFill>
                      </a:endParaRPr>
                    </a:p>
                  </p:txBody>
                </p:sp>
              </p:grpSp>
              <p:sp>
                <p:nvSpPr>
                  <p:cNvPr id="5132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5133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5134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5135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5136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5137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2F1311"/>
                      </a:solidFill>
                    </a:endParaRPr>
                  </a:p>
                </p:txBody>
              </p:sp>
            </p:grpSp>
            <p:pic>
              <p:nvPicPr>
                <p:cNvPr id="5138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39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0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1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2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3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4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5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grpSp>
            <p:nvGrpSpPr>
              <p:cNvPr id="7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5147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8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9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0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1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2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3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4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5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6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7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8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9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60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61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62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63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64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65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5166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5167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5168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5169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5170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5171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5172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5173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5174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5175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5176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2F1311"/>
                </a:solidFill>
              </a:endParaRPr>
            </a:p>
          </p:txBody>
        </p:sp>
      </p:grpSp>
      <p:sp>
        <p:nvSpPr>
          <p:cNvPr id="5177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78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79" name="Rectangle 5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5180" name="Rectangle 6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5181" name="Rectangle 6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A466094-F805-4C17-B45D-56C46927D0CA}" type="slidenum">
              <a:rPr lang="ru-RU">
                <a:solidFill>
                  <a:srgbClr val="2F1311"/>
                </a:solidFill>
              </a:rPr>
              <a:pPr/>
              <a:t>‹#›</a:t>
            </a:fld>
            <a:endParaRPr lang="ru-RU">
              <a:solidFill>
                <a:srgbClr val="2F1311"/>
              </a:solidFill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E0FA80-AB75-4CE7-A79A-4B23EC7894AE}" type="slidenum">
              <a:rPr lang="ru-RU">
                <a:solidFill>
                  <a:srgbClr val="2F1311"/>
                </a:solidFill>
              </a:rPr>
              <a:pPr/>
              <a:t>‹#›</a:t>
            </a:fld>
            <a:endParaRPr lang="ru-RU">
              <a:solidFill>
                <a:srgbClr val="2F1311"/>
              </a:solidFill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CFDAC-C3DB-4788-A4EE-D6BE6116A144}" type="slidenum">
              <a:rPr lang="ru-RU">
                <a:solidFill>
                  <a:srgbClr val="2F1311"/>
                </a:solidFill>
              </a:rPr>
              <a:pPr/>
              <a:t>‹#›</a:t>
            </a:fld>
            <a:endParaRPr lang="ru-RU">
              <a:solidFill>
                <a:srgbClr val="2F1311"/>
              </a:solidFill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7B784-04AF-41C6-9F73-80E3FEDBE772}" type="slidenum">
              <a:rPr lang="ru-RU">
                <a:solidFill>
                  <a:srgbClr val="2F1311"/>
                </a:solidFill>
              </a:rPr>
              <a:pPr/>
              <a:t>‹#›</a:t>
            </a:fld>
            <a:endParaRPr lang="ru-RU">
              <a:solidFill>
                <a:srgbClr val="2F1311"/>
              </a:solidFill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6D5CA9-F06A-463F-ADBC-F81974EDC5CF}" type="slidenum">
              <a:rPr lang="ru-RU">
                <a:solidFill>
                  <a:srgbClr val="2F1311"/>
                </a:solidFill>
              </a:rPr>
              <a:pPr/>
              <a:t>‹#›</a:t>
            </a:fld>
            <a:endParaRPr lang="ru-RU">
              <a:solidFill>
                <a:srgbClr val="2F1311"/>
              </a:solidFill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A07A94-72C7-4BAD-A014-21A1D313590D}" type="slidenum">
              <a:rPr lang="ru-RU">
                <a:solidFill>
                  <a:srgbClr val="2F1311"/>
                </a:solidFill>
              </a:rPr>
              <a:pPr/>
              <a:t>‹#›</a:t>
            </a:fld>
            <a:endParaRPr lang="ru-RU">
              <a:solidFill>
                <a:srgbClr val="2F1311"/>
              </a:solidFill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134DA-9B09-45A6-A19B-98CCD559C5A7}" type="slidenum">
              <a:rPr lang="ru-RU">
                <a:solidFill>
                  <a:srgbClr val="2F1311"/>
                </a:solidFill>
              </a:rPr>
              <a:pPr/>
              <a:t>‹#›</a:t>
            </a:fld>
            <a:endParaRPr lang="ru-RU">
              <a:solidFill>
                <a:srgbClr val="2F1311"/>
              </a:solidFill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86311-7C35-4D0C-AB3E-4A7E0CA9EACB}" type="slidenum">
              <a:rPr lang="ru-RU">
                <a:solidFill>
                  <a:srgbClr val="2F1311"/>
                </a:solidFill>
              </a:rPr>
              <a:pPr/>
              <a:t>‹#›</a:t>
            </a:fld>
            <a:endParaRPr lang="ru-RU">
              <a:solidFill>
                <a:srgbClr val="2F1311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381BC-D9F9-45B8-A399-C8181DBF88C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0448E-64C3-4A16-8D17-B4FE122BD3C2}" type="slidenum">
              <a:rPr lang="ru-RU">
                <a:solidFill>
                  <a:srgbClr val="2F1311"/>
                </a:solidFill>
              </a:rPr>
              <a:pPr/>
              <a:t>‹#›</a:t>
            </a:fld>
            <a:endParaRPr lang="ru-RU">
              <a:solidFill>
                <a:srgbClr val="2F1311"/>
              </a:solidFill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410BD-6E84-4627-BD31-A30B2C71D036}" type="slidenum">
              <a:rPr lang="ru-RU">
                <a:solidFill>
                  <a:srgbClr val="2F1311"/>
                </a:solidFill>
              </a:rPr>
              <a:pPr/>
              <a:t>‹#›</a:t>
            </a:fld>
            <a:endParaRPr lang="ru-RU">
              <a:solidFill>
                <a:srgbClr val="2F1311"/>
              </a:solidFill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789AF-94B7-4C07-804F-FFE119A6DBFC}" type="slidenum">
              <a:rPr lang="ru-RU">
                <a:solidFill>
                  <a:srgbClr val="2F1311"/>
                </a:solidFill>
              </a:rPr>
              <a:pPr/>
              <a:t>‹#›</a:t>
            </a:fld>
            <a:endParaRPr lang="ru-RU">
              <a:solidFill>
                <a:srgbClr val="2F1311"/>
              </a:solidFill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01625" y="6242050"/>
            <a:ext cx="1782763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257425" y="6248400"/>
            <a:ext cx="3455988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F131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5867400" y="6248400"/>
            <a:ext cx="1755775" cy="474663"/>
          </a:xfrm>
        </p:spPr>
        <p:txBody>
          <a:bodyPr/>
          <a:lstStyle>
            <a:lvl1pPr>
              <a:defRPr/>
            </a:lvl1pPr>
          </a:lstStyle>
          <a:p>
            <a:fld id="{0D0A0B09-D94D-4C69-A06A-AE84EAE7B0F1}" type="slidenum">
              <a:rPr lang="ru-RU">
                <a:solidFill>
                  <a:srgbClr val="2F1311"/>
                </a:solidFill>
              </a:rPr>
              <a:pPr/>
              <a:t>‹#›</a:t>
            </a:fld>
            <a:endParaRPr lang="ru-RU">
              <a:solidFill>
                <a:srgbClr val="2F1311"/>
              </a:solidFill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7412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E707F0F-123E-430F-ADB9-A4E27B8CED12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25CC8-AE17-4D10-A971-A2411402626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111E1B-FC71-494F-8AD4-444221C5B2F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23B1E-8278-4627-9AC0-51B2698ACB2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B7E82F-40A6-45F8-8518-A650D9AEC9A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C5E8A-8375-45FE-AFA0-08E43F87CE3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79884-CE21-42D3-AAF7-5D1C3EDB851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A6997C-C3B3-4462-BD5E-D44A53A53B2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BE119-C16D-4395-92C6-799634556F3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B32A3-D172-4ECA-A198-D72906B80D1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F8364-7830-4F4D-B861-919D699264B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64047-5BB6-49A4-9FC7-6401599C927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94715-21FD-429B-BCDE-8C4AB745F7A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04DEDD-A0A3-4DF7-BB82-A777A079F11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211E9-7CE1-4DA9-A6BF-C6F7419D70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AFA98-0945-4A55-ACE6-E4C8B36B12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F3A99-DC5F-4234-A975-FBCBB9C90E4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D79FA-78C9-418F-A3E2-4BE63D45604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5F80A-0F8B-45C2-86D3-3D6557273B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2AE9D-8E89-4A1F-B31C-FF3EC4A2B15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78884-EFF3-488E-97E3-F9CB86CB9BA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29854-B714-425C-AE39-2E62ADD370A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D8C1D-46A1-4377-80AD-907E93932C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9D558-B736-43B5-A384-6C3198CEC2F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49D6D58-60DA-4A22-B40E-C7625DCC4A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B552054-7BD5-4B39-B398-28D21A0C12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BF3C4E2-F757-4651-B758-26C650A34EF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11A3F2F-0A7D-4204-A2F6-2D313DCCCF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C8C67-A40F-4910-AFCC-252E3FAED7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108FA51-0519-48FD-AE74-691C0AE452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9419C67-7607-4F89-A446-EB817F9F41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42B9B22-C183-4A74-A81D-E1F6111A7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0B390-E2A7-4DCB-9549-0E4C1BEEFA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F1027-8236-49E7-88F8-1868607B65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1AC28D-1EC6-4586-9628-963933C8A08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2EED4-B811-46CC-A6E0-661ECEFBC2D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F2DAC-35E8-4978-B656-C5AB39EF83C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5FC2A-FD51-431D-A7E5-1E3A5F3860C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5BCECD-B7A1-4841-8840-1C9D5F18D39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CFA15-F65E-46F3-9408-85AEAC0F85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BB63FB-A755-44A0-A156-FA5BA5ACC48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8DA2D-FF13-4FD4-81CC-105955B6557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D407F9-0F2A-4E6B-9592-4D5B61BEDD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30961-476E-4C7E-8CE1-0D3464C34FF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65EF0-0FD6-4244-BD09-9CC2A3864190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8D39B-1B4C-4907-B7A0-3CBC775C2B20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0CF663-F4EA-4C50-B2ED-77005D21CF39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F1123-8A12-4FA5-8DE9-CA1041B2A48A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567EE-D854-4800-8EED-0BFA289EE055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23639-AADC-4EB1-9FCA-78B63A4EBF95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CD097-A7C0-4387-B4B9-399E5765C59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51046-C5E5-4D1E-A2BE-CB4564041F35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7ECF6-D738-49F8-AAE5-8FB916023D21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7E0C9B-42C5-4168-B1A7-6AFC1493F01B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D1C28-EB51-490D-BA0A-D075160E27FA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ECD30A-6D35-43A2-95E4-0D125FEB4F3E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28E5-6D93-488B-B0D5-FF82B14A83A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04.05.2018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BA283-EE89-40CF-AE32-7935520C7EFE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28E5-6D93-488B-B0D5-FF82B14A83A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04.05.2018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BA283-EE89-40CF-AE32-7935520C7EFE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28E5-6D93-488B-B0D5-FF82B14A83A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04.05.2018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BA283-EE89-40CF-AE32-7935520C7EFE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28E5-6D93-488B-B0D5-FF82B14A83A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04.05.2018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BA283-EE89-40CF-AE32-7935520C7EFE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28E5-6D93-488B-B0D5-FF82B14A83A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04.05.2018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BA283-EE89-40CF-AE32-7935520C7EFE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8C5C8-356A-463F-B23F-9252815ACDA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28E5-6D93-488B-B0D5-FF82B14A83A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04.05.2018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BA283-EE89-40CF-AE32-7935520C7EFE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28E5-6D93-488B-B0D5-FF82B14A83A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04.05.2018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BA283-EE89-40CF-AE32-7935520C7EFE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8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28E5-6D93-488B-B0D5-FF82B14A83A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04.05.2018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BA283-EE89-40CF-AE32-7935520C7EFE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28E5-6D93-488B-B0D5-FF82B14A83A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04.05.2018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7BA283-EE89-40CF-AE32-7935520C7EFE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28E5-6D93-488B-B0D5-FF82B14A83A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04.05.2018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BA283-EE89-40CF-AE32-7935520C7EFE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28E5-6D93-488B-B0D5-FF82B14A83A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04.05.2018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BA283-EE89-40CF-AE32-7935520C7EFE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94715-21FD-429B-BCDE-8C4AB745F7A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04DEDD-A0A3-4DF7-BB82-A777A079F11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211E9-7CE1-4DA9-A6BF-C6F7419D70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AFA98-0945-4A55-ACE6-E4C8B36B12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7D5B2-A75D-44EB-9DB5-7B5FCDE629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F3A99-DC5F-4234-A975-FBCBB9C90E4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5F80A-0F8B-45C2-86D3-3D6557273B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2AE9D-8E89-4A1F-B31C-FF3EC4A2B15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78884-EFF3-488E-97E3-F9CB86CB9BA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29854-B714-425C-AE39-2E62ADD370A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D8C1D-46A1-4377-80AD-907E93932C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9D558-B736-43B5-A384-6C3198CEC2F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49D6D58-60DA-4A22-B40E-C7625DCC4A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B552054-7BD5-4B39-B398-28D21A0C12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BF3C4E2-F757-4651-B758-26C650A34EF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14244-559B-41CF-BD73-023F78A775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11A3F2F-0A7D-4204-A2F6-2D313DCCCF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108FA51-0519-48FD-AE74-691C0AE452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9419C67-7607-4F89-A446-EB817F9F41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42B9B22-C183-4A74-A81D-E1F6111A7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FFF39D"/>
                </a:solidFill>
              </a:rPr>
              <a:pPr/>
              <a:t>04.05.2018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84777-7E77-43FD-A0B8-088747B35F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603CF-E2E4-431E-9D55-428F90FA6F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381BC-D9F9-45B8-A399-C8181DBF88C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79884-CE21-42D3-AAF7-5D1C3EDB851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D79FA-78C9-418F-A3E2-4BE63D45604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C8C67-A40F-4910-AFCC-252E3FAED7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CFA15-F65E-46F3-9408-85AEAC0F85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CD097-A7C0-4387-B4B9-399E5765C59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8C5C8-356A-463F-B23F-9252815ACDA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7D5B2-A75D-44EB-9DB5-7B5FCDE629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14244-559B-41CF-BD73-023F78A775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94715-21FD-429B-BCDE-8C4AB745F7A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04DEDD-A0A3-4DF7-BB82-A777A079F11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211E9-7CE1-4DA9-A6BF-C6F7419D70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AFA98-0945-4A55-ACE6-E4C8B36B12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FFF39D"/>
                </a:solidFill>
              </a:rPr>
              <a:pPr/>
              <a:t>04.05.2018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F3A99-DC5F-4234-A975-FBCBB9C90E4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5F80A-0F8B-45C2-86D3-3D6557273B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2AE9D-8E89-4A1F-B31C-FF3EC4A2B15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78884-EFF3-488E-97E3-F9CB86CB9BA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29854-B714-425C-AE39-2E62ADD370A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D8C1D-46A1-4377-80AD-907E93932C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9D558-B736-43B5-A384-6C3198CEC2F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49D6D58-60DA-4A22-B40E-C7625DCC4A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B552054-7BD5-4B39-B398-28D21A0C12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BF3C4E2-F757-4651-B758-26C650A34EF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11A3F2F-0A7D-4204-A2F6-2D313DCCCF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108FA51-0519-48FD-AE74-691C0AE452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9419C67-7607-4F89-A446-EB817F9F41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42B9B22-C183-4A74-A81D-E1F6111A7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84777-7E77-43FD-A0B8-088747B35F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603CF-E2E4-431E-9D55-428F90FA6F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381BC-D9F9-45B8-A399-C8181DBF88C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79884-CE21-42D3-AAF7-5D1C3EDB851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D79FA-78C9-418F-A3E2-4BE63D45604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C8C67-A40F-4910-AFCC-252E3FAED7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CFA15-F65E-46F3-9408-85AEAC0F85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CD097-A7C0-4387-B4B9-399E5765C59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8C5C8-356A-463F-B23F-9252815ACDA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7D5B2-A75D-44EB-9DB5-7B5FCDE629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14244-559B-41CF-BD73-023F78A775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FFF39D"/>
                </a:solidFill>
              </a:rPr>
              <a:pPr/>
              <a:t>04.05.2018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94715-21FD-429B-BCDE-8C4AB745F7A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04DEDD-A0A3-4DF7-BB82-A777A079F11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211E9-7CE1-4DA9-A6BF-C6F7419D70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AFA98-0945-4A55-ACE6-E4C8B36B12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F3A99-DC5F-4234-A975-FBCBB9C90E4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5F80A-0F8B-45C2-86D3-3D6557273B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2AE9D-8E89-4A1F-B31C-FF3EC4A2B15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78884-EFF3-488E-97E3-F9CB86CB9BA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29854-B714-425C-AE39-2E62ADD370A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D8C1D-46A1-4377-80AD-907E93932C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9D558-B736-43B5-A384-6C3198CEC2F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49D6D58-60DA-4A22-B40E-C7625DCC4A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B552054-7BD5-4B39-B398-28D21A0C12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BF3C4E2-F757-4651-B758-26C650A34EF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11A3F2F-0A7D-4204-A2F6-2D313DCCCF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108FA51-0519-48FD-AE74-691C0AE452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9419C67-7607-4F89-A446-EB817F9F41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42B9B22-C183-4A74-A81D-E1F6111A7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94715-21FD-429B-BCDE-8C4AB745F7A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04DEDD-A0A3-4DF7-BB82-A777A079F11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211E9-7CE1-4DA9-A6BF-C6F7419D70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AFA98-0945-4A55-ACE6-E4C8B36B12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F3A99-DC5F-4234-A975-FBCBB9C90E4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5F80A-0F8B-45C2-86D3-3D6557273B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2AE9D-8E89-4A1F-B31C-FF3EC4A2B15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78884-EFF3-488E-97E3-F9CB86CB9BA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29854-B714-425C-AE39-2E62ADD370A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D8C1D-46A1-4377-80AD-907E93932C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9D558-B736-43B5-A384-6C3198CEC2F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49D6D58-60DA-4A22-B40E-C7625DCC4A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B552054-7BD5-4B39-B398-28D21A0C12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BF3C4E2-F757-4651-B758-26C650A34EF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11A3F2F-0A7D-4204-A2F6-2D313DCCCF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108FA51-0519-48FD-AE74-691C0AE452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9419C67-7607-4F89-A446-EB817F9F41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42B9B22-C183-4A74-A81D-E1F6111A7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FFF39D"/>
                </a:solidFill>
              </a:rPr>
              <a:pPr/>
              <a:t>04.05.2018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84777-7E77-43FD-A0B8-088747B35F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603CF-E2E4-431E-9D55-428F90FA6F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381BC-D9F9-45B8-A399-C8181DBF88C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79884-CE21-42D3-AAF7-5D1C3EDB851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D79FA-78C9-418F-A3E2-4BE63D45604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C8C67-A40F-4910-AFCC-252E3FAED7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CFA15-F65E-46F3-9408-85AEAC0F85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CD097-A7C0-4387-B4B9-399E5765C59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8C5C8-356A-463F-B23F-9252815ACDA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7D5B2-A75D-44EB-9DB5-7B5FCDE629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14244-559B-41CF-BD73-023F78A775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 loop="1">
        <p:snd r:embed="rId1" name="explode.wav"/>
      </p:stSnd>
    </p:sndAc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38A-EC64-4850-BD89-7FB9935F6893}" type="datetimeFigureOut">
              <a:rPr lang="ru-RU" smtClean="0">
                <a:solidFill>
                  <a:srgbClr val="FF9000"/>
                </a:solidFill>
              </a:rPr>
              <a:pPr/>
              <a:t>04.05.2018</a:t>
            </a:fld>
            <a:endParaRPr lang="ru-RU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89A92-E058-464C-9AFE-CBCA25B75619}" type="slidenum">
              <a:rPr lang="ru-RU" smtClean="0">
                <a:solidFill>
                  <a:srgbClr val="FF9000"/>
                </a:solidFill>
              </a:rPr>
              <a:pPr/>
              <a:t>‹#›</a:t>
            </a:fld>
            <a:endParaRPr lang="ru-RU">
              <a:solidFill>
                <a:srgbClr val="FF9000"/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38A-EC64-4850-BD89-7FB9935F6893}" type="datetimeFigureOut">
              <a:rPr lang="ru-RU" smtClean="0">
                <a:solidFill>
                  <a:srgbClr val="FF9000"/>
                </a:solidFill>
              </a:rPr>
              <a:pPr/>
              <a:t>04.05.2018</a:t>
            </a:fld>
            <a:endParaRPr lang="ru-RU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89A92-E058-464C-9AFE-CBCA25B75619}" type="slidenum">
              <a:rPr lang="ru-RU" smtClean="0">
                <a:solidFill>
                  <a:srgbClr val="FF9000"/>
                </a:solidFill>
              </a:rPr>
              <a:pPr/>
              <a:t>‹#›</a:t>
            </a:fld>
            <a:endParaRPr lang="ru-RU">
              <a:solidFill>
                <a:srgbClr val="FF9000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38A-EC64-4850-BD89-7FB9935F6893}" type="datetimeFigureOut">
              <a:rPr lang="ru-RU" smtClean="0">
                <a:solidFill>
                  <a:srgbClr val="FF9000"/>
                </a:solidFill>
              </a:rPr>
              <a:pPr/>
              <a:t>04.05.2018</a:t>
            </a:fld>
            <a:endParaRPr lang="ru-RU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89A92-E058-464C-9AFE-CBCA25B75619}" type="slidenum">
              <a:rPr lang="ru-RU" smtClean="0">
                <a:solidFill>
                  <a:srgbClr val="FF9000"/>
                </a:solidFill>
              </a:rPr>
              <a:pPr/>
              <a:t>‹#›</a:t>
            </a:fld>
            <a:endParaRPr lang="ru-RU">
              <a:solidFill>
                <a:srgbClr val="FF9000"/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38A-EC64-4850-BD89-7FB9935F6893}" type="datetimeFigureOut">
              <a:rPr lang="ru-RU" smtClean="0">
                <a:solidFill>
                  <a:srgbClr val="FF9000"/>
                </a:solidFill>
              </a:rPr>
              <a:pPr/>
              <a:t>04.05.2018</a:t>
            </a:fld>
            <a:endParaRPr lang="ru-RU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89A92-E058-464C-9AFE-CBCA25B75619}" type="slidenum">
              <a:rPr lang="ru-RU" smtClean="0">
                <a:solidFill>
                  <a:srgbClr val="FF9000"/>
                </a:solidFill>
              </a:rPr>
              <a:pPr/>
              <a:t>‹#›</a:t>
            </a:fld>
            <a:endParaRPr lang="ru-RU">
              <a:solidFill>
                <a:srgbClr val="FF9000"/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38A-EC64-4850-BD89-7FB9935F6893}" type="datetimeFigureOut">
              <a:rPr lang="ru-RU" smtClean="0">
                <a:solidFill>
                  <a:srgbClr val="FF9000"/>
                </a:solidFill>
              </a:rPr>
              <a:pPr/>
              <a:t>04.05.2018</a:t>
            </a:fld>
            <a:endParaRPr lang="ru-RU">
              <a:solidFill>
                <a:srgbClr val="FF9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9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89A92-E058-464C-9AFE-CBCA25B75619}" type="slidenum">
              <a:rPr lang="ru-RU" smtClean="0">
                <a:solidFill>
                  <a:srgbClr val="FF9000"/>
                </a:solidFill>
              </a:rPr>
              <a:pPr/>
              <a:t>‹#›</a:t>
            </a:fld>
            <a:endParaRPr lang="ru-RU">
              <a:solidFill>
                <a:srgbClr val="FF9000"/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38A-EC64-4850-BD89-7FB9935F6893}" type="datetimeFigureOut">
              <a:rPr lang="ru-RU" smtClean="0">
                <a:solidFill>
                  <a:srgbClr val="FF9000"/>
                </a:solidFill>
              </a:rPr>
              <a:pPr/>
              <a:t>04.05.2018</a:t>
            </a:fld>
            <a:endParaRPr lang="ru-RU">
              <a:solidFill>
                <a:srgbClr val="FF9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9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89A92-E058-464C-9AFE-CBCA25B75619}" type="slidenum">
              <a:rPr lang="ru-RU" smtClean="0">
                <a:solidFill>
                  <a:srgbClr val="FF9000"/>
                </a:solidFill>
              </a:rPr>
              <a:pPr/>
              <a:t>‹#›</a:t>
            </a:fld>
            <a:endParaRPr lang="ru-RU">
              <a:solidFill>
                <a:srgbClr val="FF9000"/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38A-EC64-4850-BD89-7FB9935F6893}" type="datetimeFigureOut">
              <a:rPr lang="ru-RU" smtClean="0">
                <a:solidFill>
                  <a:srgbClr val="FF9000"/>
                </a:solidFill>
              </a:rPr>
              <a:pPr/>
              <a:t>04.05.2018</a:t>
            </a:fld>
            <a:endParaRPr lang="ru-RU">
              <a:solidFill>
                <a:srgbClr val="FF9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9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89A92-E058-464C-9AFE-CBCA25B75619}" type="slidenum">
              <a:rPr lang="ru-RU" smtClean="0">
                <a:solidFill>
                  <a:srgbClr val="FF9000"/>
                </a:solidFill>
              </a:rPr>
              <a:pPr/>
              <a:t>‹#›</a:t>
            </a:fld>
            <a:endParaRPr lang="ru-RU">
              <a:solidFill>
                <a:srgbClr val="FF9000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38A-EC64-4850-BD89-7FB9935F6893}" type="datetimeFigureOut">
              <a:rPr lang="ru-RU" smtClean="0">
                <a:solidFill>
                  <a:srgbClr val="FF9000"/>
                </a:solidFill>
              </a:rPr>
              <a:pPr/>
              <a:t>04.05.2018</a:t>
            </a:fld>
            <a:endParaRPr lang="ru-RU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89A92-E058-464C-9AFE-CBCA25B75619}" type="slidenum">
              <a:rPr lang="ru-RU" smtClean="0">
                <a:solidFill>
                  <a:srgbClr val="FF9000"/>
                </a:solidFill>
              </a:rPr>
              <a:pPr/>
              <a:t>‹#›</a:t>
            </a:fld>
            <a:endParaRPr lang="ru-RU">
              <a:solidFill>
                <a:srgbClr val="FF9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slideLayout" Target="../slideLayouts/slideLayout126.xml"/><Relationship Id="rId1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5.xml"/><Relationship Id="rId17" Type="http://schemas.openxmlformats.org/officeDocument/2006/relationships/slideLayout" Target="../slideLayouts/slideLayout130.xml"/><Relationship Id="rId2" Type="http://schemas.openxmlformats.org/officeDocument/2006/relationships/slideLayout" Target="../slideLayouts/slideLayout115.xml"/><Relationship Id="rId16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23.xml"/><Relationship Id="rId19" Type="http://schemas.openxmlformats.org/officeDocument/2006/relationships/theme" Target="../theme/theme10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Relationship Id="rId14" Type="http://schemas.openxmlformats.org/officeDocument/2006/relationships/slideLayout" Target="../slideLayouts/slideLayout12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13" Type="http://schemas.openxmlformats.org/officeDocument/2006/relationships/theme" Target="../theme/theme11.xml"/><Relationship Id="rId18" Type="http://schemas.openxmlformats.org/officeDocument/2006/relationships/image" Target="../media/image9.png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43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133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5" Type="http://schemas.openxmlformats.org/officeDocument/2006/relationships/image" Target="../media/image6.wmf"/><Relationship Id="rId10" Type="http://schemas.openxmlformats.org/officeDocument/2006/relationships/slideLayout" Target="../slideLayouts/slideLayout141.xml"/><Relationship Id="rId19" Type="http://schemas.openxmlformats.org/officeDocument/2006/relationships/image" Target="../media/image10.png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Relationship Id="rId14" Type="http://schemas.openxmlformats.org/officeDocument/2006/relationships/image" Target="../media/image5.jpe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slideLayout" Target="../slideLayouts/slideLayout167.xml"/><Relationship Id="rId18" Type="http://schemas.openxmlformats.org/officeDocument/2006/relationships/slideLayout" Target="../slideLayouts/slideLayout17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66.xml"/><Relationship Id="rId17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56.xml"/><Relationship Id="rId16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64.xml"/><Relationship Id="rId19" Type="http://schemas.openxmlformats.org/officeDocument/2006/relationships/theme" Target="../theme/theme13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slideLayout" Target="../slideLayouts/slideLayout16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0.xml"/><Relationship Id="rId3" Type="http://schemas.openxmlformats.org/officeDocument/2006/relationships/slideLayout" Target="../slideLayouts/slideLayout175.xml"/><Relationship Id="rId7" Type="http://schemas.openxmlformats.org/officeDocument/2006/relationships/slideLayout" Target="../slideLayouts/slideLayout179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8.xml"/><Relationship Id="rId11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77.xml"/><Relationship Id="rId10" Type="http://schemas.openxmlformats.org/officeDocument/2006/relationships/slideLayout" Target="../slideLayouts/slideLayout182.xml"/><Relationship Id="rId4" Type="http://schemas.openxmlformats.org/officeDocument/2006/relationships/slideLayout" Target="../slideLayouts/slideLayout176.xml"/><Relationship Id="rId9" Type="http://schemas.openxmlformats.org/officeDocument/2006/relationships/slideLayout" Target="../slideLayouts/slideLayout18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1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186.xml"/><Relationship Id="rId7" Type="http://schemas.openxmlformats.org/officeDocument/2006/relationships/slideLayout" Target="../slideLayouts/slideLayout190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85.xml"/><Relationship Id="rId1" Type="http://schemas.openxmlformats.org/officeDocument/2006/relationships/slideLayout" Target="../slideLayouts/slideLayout184.xml"/><Relationship Id="rId6" Type="http://schemas.openxmlformats.org/officeDocument/2006/relationships/slideLayout" Target="../slideLayouts/slideLayout189.xml"/><Relationship Id="rId11" Type="http://schemas.openxmlformats.org/officeDocument/2006/relationships/slideLayout" Target="../slideLayouts/slideLayout194.xml"/><Relationship Id="rId5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87.xml"/><Relationship Id="rId9" Type="http://schemas.openxmlformats.org/officeDocument/2006/relationships/slideLayout" Target="../slideLayouts/slideLayout192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197.xml"/><Relationship Id="rId7" Type="http://schemas.openxmlformats.org/officeDocument/2006/relationships/slideLayout" Target="../slideLayouts/slideLayout201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96.xml"/><Relationship Id="rId1" Type="http://schemas.openxmlformats.org/officeDocument/2006/relationships/slideLayout" Target="../slideLayouts/slideLayout195.xml"/><Relationship Id="rId6" Type="http://schemas.openxmlformats.org/officeDocument/2006/relationships/slideLayout" Target="../slideLayouts/slideLayout200.xml"/><Relationship Id="rId11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199.xml"/><Relationship Id="rId10" Type="http://schemas.openxmlformats.org/officeDocument/2006/relationships/slideLayout" Target="../slideLayouts/slideLayout204.xml"/><Relationship Id="rId4" Type="http://schemas.openxmlformats.org/officeDocument/2006/relationships/slideLayout" Target="../slideLayouts/slideLayout198.xml"/><Relationship Id="rId9" Type="http://schemas.openxmlformats.org/officeDocument/2006/relationships/slideLayout" Target="../slideLayouts/slideLayout203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3.xml"/><Relationship Id="rId13" Type="http://schemas.openxmlformats.org/officeDocument/2006/relationships/slideLayout" Target="../slideLayouts/slideLayout218.xml"/><Relationship Id="rId18" Type="http://schemas.openxmlformats.org/officeDocument/2006/relationships/slideLayout" Target="../slideLayouts/slideLayout223.xml"/><Relationship Id="rId3" Type="http://schemas.openxmlformats.org/officeDocument/2006/relationships/slideLayout" Target="../slideLayouts/slideLayout208.xml"/><Relationship Id="rId7" Type="http://schemas.openxmlformats.org/officeDocument/2006/relationships/slideLayout" Target="../slideLayouts/slideLayout212.xml"/><Relationship Id="rId12" Type="http://schemas.openxmlformats.org/officeDocument/2006/relationships/slideLayout" Target="../slideLayouts/slideLayout217.xml"/><Relationship Id="rId17" Type="http://schemas.openxmlformats.org/officeDocument/2006/relationships/slideLayout" Target="../slideLayouts/slideLayout222.xml"/><Relationship Id="rId2" Type="http://schemas.openxmlformats.org/officeDocument/2006/relationships/slideLayout" Target="../slideLayouts/slideLayout207.xml"/><Relationship Id="rId16" Type="http://schemas.openxmlformats.org/officeDocument/2006/relationships/slideLayout" Target="../slideLayouts/slideLayout221.xml"/><Relationship Id="rId1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11.xml"/><Relationship Id="rId11" Type="http://schemas.openxmlformats.org/officeDocument/2006/relationships/slideLayout" Target="../slideLayouts/slideLayout216.xml"/><Relationship Id="rId5" Type="http://schemas.openxmlformats.org/officeDocument/2006/relationships/slideLayout" Target="../slideLayouts/slideLayout210.xml"/><Relationship Id="rId15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15.xml"/><Relationship Id="rId19" Type="http://schemas.openxmlformats.org/officeDocument/2006/relationships/theme" Target="../theme/theme17.xml"/><Relationship Id="rId4" Type="http://schemas.openxmlformats.org/officeDocument/2006/relationships/slideLayout" Target="../slideLayouts/slideLayout209.xml"/><Relationship Id="rId9" Type="http://schemas.openxmlformats.org/officeDocument/2006/relationships/slideLayout" Target="../slideLayouts/slideLayout214.xml"/><Relationship Id="rId14" Type="http://schemas.openxmlformats.org/officeDocument/2006/relationships/slideLayout" Target="../slideLayouts/slideLayout219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23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25.xml"/><Relationship Id="rId1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9.xml"/><Relationship Id="rId11" Type="http://schemas.openxmlformats.org/officeDocument/2006/relationships/slideLayout" Target="../slideLayouts/slideLayout234.xml"/><Relationship Id="rId5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227.xml"/><Relationship Id="rId9" Type="http://schemas.openxmlformats.org/officeDocument/2006/relationships/slideLayout" Target="../slideLayouts/slideLayout232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2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237.xml"/><Relationship Id="rId7" Type="http://schemas.openxmlformats.org/officeDocument/2006/relationships/slideLayout" Target="../slideLayouts/slideLayout241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35.xml"/><Relationship Id="rId6" Type="http://schemas.openxmlformats.org/officeDocument/2006/relationships/slideLayout" Target="../slideLayouts/slideLayout240.xml"/><Relationship Id="rId11" Type="http://schemas.openxmlformats.org/officeDocument/2006/relationships/slideLayout" Target="../slideLayouts/slideLayout245.xml"/><Relationship Id="rId5" Type="http://schemas.openxmlformats.org/officeDocument/2006/relationships/slideLayout" Target="../slideLayouts/slideLayout239.xml"/><Relationship Id="rId10" Type="http://schemas.openxmlformats.org/officeDocument/2006/relationships/slideLayout" Target="../slideLayouts/slideLayout244.xml"/><Relationship Id="rId4" Type="http://schemas.openxmlformats.org/officeDocument/2006/relationships/slideLayout" Target="../slideLayouts/slideLayout238.xml"/><Relationship Id="rId9" Type="http://schemas.openxmlformats.org/officeDocument/2006/relationships/slideLayout" Target="../slideLayouts/slideLayout24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3.xml"/><Relationship Id="rId13" Type="http://schemas.openxmlformats.org/officeDocument/2006/relationships/slideLayout" Target="../slideLayouts/slideLayout258.xml"/><Relationship Id="rId18" Type="http://schemas.openxmlformats.org/officeDocument/2006/relationships/slideLayout" Target="../slideLayouts/slideLayout263.xml"/><Relationship Id="rId3" Type="http://schemas.openxmlformats.org/officeDocument/2006/relationships/slideLayout" Target="../slideLayouts/slideLayout248.xml"/><Relationship Id="rId7" Type="http://schemas.openxmlformats.org/officeDocument/2006/relationships/slideLayout" Target="../slideLayouts/slideLayout252.xml"/><Relationship Id="rId12" Type="http://schemas.openxmlformats.org/officeDocument/2006/relationships/slideLayout" Target="../slideLayouts/slideLayout257.xml"/><Relationship Id="rId17" Type="http://schemas.openxmlformats.org/officeDocument/2006/relationships/slideLayout" Target="../slideLayouts/slideLayout262.xml"/><Relationship Id="rId2" Type="http://schemas.openxmlformats.org/officeDocument/2006/relationships/slideLayout" Target="../slideLayouts/slideLayout247.xml"/><Relationship Id="rId16" Type="http://schemas.openxmlformats.org/officeDocument/2006/relationships/slideLayout" Target="../slideLayouts/slideLayout261.xml"/><Relationship Id="rId1" Type="http://schemas.openxmlformats.org/officeDocument/2006/relationships/slideLayout" Target="../slideLayouts/slideLayout246.xml"/><Relationship Id="rId6" Type="http://schemas.openxmlformats.org/officeDocument/2006/relationships/slideLayout" Target="../slideLayouts/slideLayout251.xml"/><Relationship Id="rId11" Type="http://schemas.openxmlformats.org/officeDocument/2006/relationships/slideLayout" Target="../slideLayouts/slideLayout256.xml"/><Relationship Id="rId5" Type="http://schemas.openxmlformats.org/officeDocument/2006/relationships/slideLayout" Target="../slideLayouts/slideLayout250.xml"/><Relationship Id="rId15" Type="http://schemas.openxmlformats.org/officeDocument/2006/relationships/slideLayout" Target="../slideLayouts/slideLayout260.xml"/><Relationship Id="rId10" Type="http://schemas.openxmlformats.org/officeDocument/2006/relationships/slideLayout" Target="../slideLayouts/slideLayout255.xml"/><Relationship Id="rId19" Type="http://schemas.openxmlformats.org/officeDocument/2006/relationships/theme" Target="../theme/theme20.xml"/><Relationship Id="rId4" Type="http://schemas.openxmlformats.org/officeDocument/2006/relationships/slideLayout" Target="../slideLayouts/slideLayout249.xml"/><Relationship Id="rId9" Type="http://schemas.openxmlformats.org/officeDocument/2006/relationships/slideLayout" Target="../slideLayouts/slideLayout254.xml"/><Relationship Id="rId14" Type="http://schemas.openxmlformats.org/officeDocument/2006/relationships/slideLayout" Target="../slideLayouts/slideLayout259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1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266.xml"/><Relationship Id="rId7" Type="http://schemas.openxmlformats.org/officeDocument/2006/relationships/slideLayout" Target="../slideLayouts/slideLayout270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65.xml"/><Relationship Id="rId1" Type="http://schemas.openxmlformats.org/officeDocument/2006/relationships/slideLayout" Target="../slideLayouts/slideLayout264.xml"/><Relationship Id="rId6" Type="http://schemas.openxmlformats.org/officeDocument/2006/relationships/slideLayout" Target="../slideLayouts/slideLayout269.xml"/><Relationship Id="rId11" Type="http://schemas.openxmlformats.org/officeDocument/2006/relationships/slideLayout" Target="../slideLayouts/slideLayout274.xml"/><Relationship Id="rId5" Type="http://schemas.openxmlformats.org/officeDocument/2006/relationships/slideLayout" Target="../slideLayouts/slideLayout268.xml"/><Relationship Id="rId10" Type="http://schemas.openxmlformats.org/officeDocument/2006/relationships/slideLayout" Target="../slideLayouts/slideLayout273.xml"/><Relationship Id="rId4" Type="http://schemas.openxmlformats.org/officeDocument/2006/relationships/slideLayout" Target="../slideLayouts/slideLayout267.xml"/><Relationship Id="rId9" Type="http://schemas.openxmlformats.org/officeDocument/2006/relationships/slideLayout" Target="../slideLayouts/slideLayout272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2.xml"/><Relationship Id="rId3" Type="http://schemas.openxmlformats.org/officeDocument/2006/relationships/slideLayout" Target="../slideLayouts/slideLayout277.xml"/><Relationship Id="rId7" Type="http://schemas.openxmlformats.org/officeDocument/2006/relationships/slideLayout" Target="../slideLayouts/slideLayout281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76.xml"/><Relationship Id="rId1" Type="http://schemas.openxmlformats.org/officeDocument/2006/relationships/slideLayout" Target="../slideLayouts/slideLayout275.xml"/><Relationship Id="rId6" Type="http://schemas.openxmlformats.org/officeDocument/2006/relationships/slideLayout" Target="../slideLayouts/slideLayout280.xml"/><Relationship Id="rId11" Type="http://schemas.openxmlformats.org/officeDocument/2006/relationships/slideLayout" Target="../slideLayouts/slideLayout285.xml"/><Relationship Id="rId5" Type="http://schemas.openxmlformats.org/officeDocument/2006/relationships/slideLayout" Target="../slideLayouts/slideLayout279.xml"/><Relationship Id="rId10" Type="http://schemas.openxmlformats.org/officeDocument/2006/relationships/slideLayout" Target="../slideLayouts/slideLayout284.xml"/><Relationship Id="rId4" Type="http://schemas.openxmlformats.org/officeDocument/2006/relationships/slideLayout" Target="../slideLayouts/slideLayout278.xml"/><Relationship Id="rId9" Type="http://schemas.openxmlformats.org/officeDocument/2006/relationships/slideLayout" Target="../slideLayouts/slideLayout28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1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CC"/>
            </a:gs>
            <a:gs pos="100000">
              <a:srgbClr val="99FF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3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23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23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631D216-75CD-438C-A362-9DFF778B460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  <p:sldLayoutId id="2147483788" r:id="rId18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4100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2F1311"/>
                </a:solidFill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4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5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6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4106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2F1311"/>
                        </a:solidFill>
                      </a:endParaRPr>
                    </a:p>
                  </p:txBody>
                </p:sp>
                <p:sp>
                  <p:nvSpPr>
                    <p:cNvPr id="4107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2F1311"/>
                        </a:solidFill>
                      </a:endParaRPr>
                    </a:p>
                  </p:txBody>
                </p:sp>
              </p:grpSp>
              <p:sp>
                <p:nvSpPr>
                  <p:cNvPr id="4108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4109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4110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4111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4112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2F1311"/>
                      </a:solidFill>
                    </a:endParaRPr>
                  </a:p>
                </p:txBody>
              </p:sp>
              <p:sp>
                <p:nvSpPr>
                  <p:cNvPr id="4113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2F1311"/>
                      </a:solidFill>
                    </a:endParaRPr>
                  </a:p>
                </p:txBody>
              </p:sp>
            </p:grpSp>
            <p:pic>
              <p:nvPicPr>
                <p:cNvPr id="4114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15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16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17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18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19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0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1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grpSp>
            <p:nvGrpSpPr>
              <p:cNvPr id="7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4123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4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5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6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7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8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9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0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1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2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3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4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5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6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7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8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9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40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41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4142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4143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4144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4145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6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4146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6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4147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4148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4149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4150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4151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2F1311"/>
                </a:solidFill>
              </a:endParaRPr>
            </a:p>
          </p:txBody>
        </p:sp>
        <p:sp>
          <p:nvSpPr>
            <p:cNvPr id="4152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2F1311"/>
                </a:solidFill>
              </a:endParaRPr>
            </a:p>
          </p:txBody>
        </p:sp>
      </p:grpSp>
      <p:sp>
        <p:nvSpPr>
          <p:cNvPr id="4153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54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55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2F1311"/>
              </a:solidFill>
            </a:endParaRPr>
          </a:p>
        </p:txBody>
      </p:sp>
      <p:sp>
        <p:nvSpPr>
          <p:cNvPr id="4156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2F1311"/>
              </a:solidFill>
            </a:endParaRPr>
          </a:p>
        </p:txBody>
      </p:sp>
      <p:sp>
        <p:nvSpPr>
          <p:cNvPr id="4157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796693B-8023-4281-AC25-D91BC999EE47}" type="slidenum">
              <a:rPr lang="ru-RU" smtClean="0">
                <a:solidFill>
                  <a:srgbClr val="2F131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2F131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7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80000"/>
        <a:buBlip>
          <a:blip r:embed="rId18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106DE0F-1CFE-43DA-83D6-CFE00EA00C5F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CC"/>
            </a:gs>
            <a:gs pos="100000">
              <a:srgbClr val="99FF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3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23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23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631D216-75CD-438C-A362-9DFF778B460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  <p:sldLayoutId id="2147483829" r:id="rId15"/>
    <p:sldLayoutId id="2147483830" r:id="rId16"/>
    <p:sldLayoutId id="2147483831" r:id="rId17"/>
    <p:sldLayoutId id="2147483832" r:id="rId18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01255DC-8AEB-476F-A1BD-0F4E5E9DB88A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1939536-41B6-41F0-BF81-A7A574454BD0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92D28E5-6D93-488B-B0D5-FF82B14A83A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04.05.2018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A7BA283-EE89-40CF-AE32-7935520C7EFE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CC"/>
            </a:gs>
            <a:gs pos="100000">
              <a:srgbClr val="99FF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3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23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23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631D216-75CD-438C-A362-9DFF778B460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  <p:sldLayoutId id="2147483886" r:id="rId17"/>
    <p:sldLayoutId id="2147483887" r:id="rId18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6A13F9-CB11-4838-8AC0-D5B4C865CBC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 spd="slow">
    <p:wheel spokes="8"/>
    <p:sndAc>
      <p:stSnd loop="1">
        <p:snd r:embed="rId13" name="explode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6A13F9-CB11-4838-8AC0-D5B4C865CBC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heel spokes="8"/>
    <p:sndAc>
      <p:stSnd loop="1">
        <p:snd r:embed="rId13" name="explode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CC"/>
            </a:gs>
            <a:gs pos="100000">
              <a:srgbClr val="99FF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3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23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23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631D216-75CD-438C-A362-9DFF778B460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  <p:sldLayoutId id="2147483926" r:id="rId14"/>
    <p:sldLayoutId id="2147483927" r:id="rId15"/>
    <p:sldLayoutId id="2147483928" r:id="rId16"/>
    <p:sldLayoutId id="2147483929" r:id="rId17"/>
    <p:sldLayoutId id="2147483930" r:id="rId18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6A13F9-CB11-4838-8AC0-D5B4C865CBC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  <p:sldLayoutId id="2147483939" r:id="rId8"/>
    <p:sldLayoutId id="2147483940" r:id="rId9"/>
    <p:sldLayoutId id="2147483941" r:id="rId10"/>
    <p:sldLayoutId id="2147483942" r:id="rId11"/>
  </p:sldLayoutIdLst>
  <p:transition spd="slow">
    <p:wheel spokes="8"/>
    <p:sndAc>
      <p:stSnd loop="1">
        <p:snd r:embed="rId13" name="explode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  <p:sldLayoutId id="2147483952" r:id="rId9"/>
    <p:sldLayoutId id="2147483953" r:id="rId10"/>
    <p:sldLayoutId id="2147483954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CC"/>
            </a:gs>
            <a:gs pos="100000">
              <a:srgbClr val="99FF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3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23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23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631D216-75CD-438C-A362-9DFF778B460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CC"/>
            </a:gs>
            <a:gs pos="100000">
              <a:srgbClr val="99FF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3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23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23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631D216-75CD-438C-A362-9DFF778B460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7" r:id="rId14"/>
    <p:sldLayoutId id="2147483718" r:id="rId15"/>
    <p:sldLayoutId id="2147483719" r:id="rId16"/>
    <p:sldLayoutId id="2147483720" r:id="rId17"/>
    <p:sldLayoutId id="2147483721" r:id="rId18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32CA469-05E8-406B-8BA4-73684FD49C03}" type="datetimeFigureOut">
              <a:rPr lang="ru-RU" smtClean="0">
                <a:solidFill>
                  <a:srgbClr val="575F6D"/>
                </a:solidFill>
              </a:rPr>
              <a:pPr/>
              <a:t>04.05.2018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A0F26FB-B9A5-4998-BBC2-6A57A2EE6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6A13F9-CB11-4838-8AC0-D5B4C865CBC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ransition spd="slow">
    <p:wheel spokes="8"/>
    <p:sndAc>
      <p:stSnd loop="1">
        <p:snd r:embed="rId13" name="explode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6389A38A-EC64-4850-BD89-7FB9935F6893}" type="datetimeFigureOut">
              <a:rPr lang="ru-RU" smtClean="0">
                <a:solidFill>
                  <a:srgbClr val="FF9000"/>
                </a:solidFill>
              </a:rPr>
              <a:pPr/>
              <a:t>04.05.2018</a:t>
            </a:fld>
            <a:endParaRPr lang="ru-RU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4A889A92-E058-464C-9AFE-CBCA25B75619}" type="slidenum">
              <a:rPr lang="ru-RU" smtClean="0">
                <a:solidFill>
                  <a:srgbClr val="FF9000"/>
                </a:solidFill>
              </a:rPr>
              <a:pPr/>
              <a:t>‹#›</a:t>
            </a:fld>
            <a:endParaRPr lang="ru-RU">
              <a:solidFill>
                <a:srgbClr val="FF9000"/>
              </a:solidFill>
            </a:endParaRPr>
          </a:p>
        </p:txBody>
      </p:sp>
      <p:grpSp>
        <p:nvGrpSpPr>
          <p:cNvPr id="7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8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EFAC9"/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EFAC9"/>
              </a:solidFill>
              <a:latin typeface="Arial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 smtClean="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4FA1EA-F731-4573-896B-60A6C8F21823}" type="slidenum">
              <a:rPr lang="ru-RU">
                <a:solidFill>
                  <a:srgbClr val="FEFAC9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EFAC9"/>
              </a:solidFill>
              <a:latin typeface="Arial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audio" Target="file:///G:\&#1083;&#1080;&#1090;%20&#1075;&#1086;&#1089;&#1090;&#1080;&#1085;&#1072;&#1103;\&#1057;&#1074;&#1103;&#1097;&#1077;&#1085;&#1085;&#1072;&#1103;%20&#1042;&#1086;&#1081;&#1085;&#1072;.mp3" TargetMode="External"/><Relationship Id="rId1" Type="http://schemas.microsoft.com/office/2007/relationships/media" Target="file:///G:\&#1083;&#1080;&#1090;%20&#1075;&#1086;&#1089;&#1090;&#1080;&#1085;&#1072;&#1103;\&#1057;&#1074;&#1103;&#1097;&#1077;&#1085;&#1085;&#1072;&#1103;%20&#1042;&#1086;&#1081;&#1085;&#1072;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7.xml"/><Relationship Id="rId2" Type="http://schemas.openxmlformats.org/officeDocument/2006/relationships/audio" Target="file:///G:\&#1083;&#1080;&#1090;%20&#1075;&#1086;&#1089;&#1090;&#1080;&#1085;&#1072;&#1103;\metronom2.mp3" TargetMode="External"/><Relationship Id="rId1" Type="http://schemas.microsoft.com/office/2007/relationships/media" Target="file:///G:\&#1083;&#1080;&#1090;%20&#1075;&#1086;&#1089;&#1090;&#1080;&#1085;&#1072;&#1103;\metronom2.mp3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7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7.xml"/><Relationship Id="rId2" Type="http://schemas.openxmlformats.org/officeDocument/2006/relationships/audio" Target="file:///G:\&#1083;&#1080;&#1090;%20&#1075;&#1086;&#1089;&#1090;&#1080;&#1085;&#1072;&#1103;\&#1076;&#1086;%20&#1089;&#1074;&#1080;&#1076;&#1072;&#1085;&#1080;&#1103;%20&#1084;&#1072;&#1083;&#1100;&#1095;&#1080;&#1082;&#1080;%20-%20&#1084;&#1080;&#1085;&#1091;&#1089;.mp3" TargetMode="External"/><Relationship Id="rId1" Type="http://schemas.microsoft.com/office/2007/relationships/media" Target="file:///G:\&#1083;&#1080;&#1090;%20&#1075;&#1086;&#1089;&#1090;&#1080;&#1085;&#1072;&#1103;\&#1076;&#1086;%20&#1089;&#1074;&#1080;&#1076;&#1072;&#1085;&#1080;&#1103;%20&#1084;&#1072;&#1083;&#1100;&#1095;&#1080;&#1082;&#1080;%20-%20&#1084;&#1080;&#1085;&#1091;&#1089;.mp3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http://im2-tub.yandex.net/i?id=9093368&amp;tov=2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0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4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4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6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6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file:///G:\&#1083;&#1080;&#1090;%20&#1075;&#1086;&#1089;&#1090;&#1080;&#1085;&#1072;&#1103;\Zvuki-Aviaudar.mp3" TargetMode="External"/><Relationship Id="rId1" Type="http://schemas.microsoft.com/office/2007/relationships/media" Target="file:///G:\&#1083;&#1080;&#1090;%20&#1075;&#1086;&#1089;&#1090;&#1080;&#1085;&#1072;&#1103;\Zvuki-Aviaudar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6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8.xml"/><Relationship Id="rId4" Type="http://schemas.openxmlformats.org/officeDocument/2006/relationships/image" Target="../media/image5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58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5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6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6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61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1.xml"/><Relationship Id="rId2" Type="http://schemas.openxmlformats.org/officeDocument/2006/relationships/video" Target="file:///G:\&#1083;&#1080;&#1090;%20&#1075;&#1086;&#1089;&#1090;&#1080;&#1085;&#1072;&#1103;\videoplayback.mp4" TargetMode="External"/><Relationship Id="rId1" Type="http://schemas.microsoft.com/office/2007/relationships/media" Target="file:///G:\&#1083;&#1080;&#1090;%20&#1075;&#1086;&#1089;&#1090;&#1080;&#1085;&#1072;&#1103;\videoplayback.mp4" TargetMode="External"/><Relationship Id="rId4" Type="http://schemas.openxmlformats.org/officeDocument/2006/relationships/image" Target="../media/image7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84.xml"/><Relationship Id="rId4" Type="http://schemas.openxmlformats.org/officeDocument/2006/relationships/image" Target="../media/image7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file:///G:\&#1083;&#1080;&#1090;%20&#1075;&#1086;&#1089;&#1090;&#1080;&#1085;&#1072;&#1103;\&#1086;&#1073;&#1098;&#1103;&#1074;&#1083;&#1077;&#1085;&#1080;&#1077;%20&#1074;&#1086;&#1081;&#1085;&#1099;.mp3" TargetMode="External"/><Relationship Id="rId1" Type="http://schemas.microsoft.com/office/2007/relationships/media" Target="file:///G:\&#1083;&#1080;&#1090;%20&#1075;&#1086;&#1089;&#1090;&#1080;&#1085;&#1072;&#1103;\&#1086;&#1073;&#1098;&#1103;&#1074;&#1083;&#1077;&#1085;&#1080;&#1077;%20&#1074;&#1086;&#1081;&#1085;&#1099;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fp=0&amp;text=%D1%81%D0%B5%D1%80%D0%B3%D0%B5%D0%B9%20%D0%BC%D0%B8%D1%85%D0%B0%D0%BB%D0%BA%D0%BE%D0%B2%20%D0%B2%D0%BE%D0%B9%D0%BD%D0%B0&amp;noreask=1&amp;pos=10&amp;lr=213&amp;rpt=simage&amp;uinfo=ww-1349-wh-673-fw-1124-fh-467-pd-1&amp;img_url=http://s00.yaplakal.com/pics/pics_original/3/4/5/373543.jpg" TargetMode="Externa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95.xml"/><Relationship Id="rId4" Type="http://schemas.openxmlformats.org/officeDocument/2006/relationships/image" Target="../media/image7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2.xml"/><Relationship Id="rId2" Type="http://schemas.openxmlformats.org/officeDocument/2006/relationships/audio" Target="file:///G:\&#1083;&#1080;&#1090;%20&#1075;&#1086;&#1089;&#1090;&#1080;&#1085;&#1072;&#1103;\&#1088;&#1077;&#1082;&#1074;&#1080;&#1077;&#1084;%20&#1087;&#1086;%20&#1084;&#1077;&#1095;&#1090;&#1077;.mp3" TargetMode="External"/><Relationship Id="rId1" Type="http://schemas.microsoft.com/office/2007/relationships/media" Target="file:///G:\&#1083;&#1080;&#1090;%20&#1075;&#1086;&#1089;&#1090;&#1080;&#1085;&#1072;&#1103;\&#1088;&#1077;&#1082;&#1074;&#1080;&#1077;&#1084;%20&#1087;&#1086;%20&#1084;&#1077;&#1095;&#1090;&#1077;.mp3" TargetMode="External"/><Relationship Id="rId5" Type="http://schemas.openxmlformats.org/officeDocument/2006/relationships/image" Target="../media/image79.png"/><Relationship Id="rId4" Type="http://schemas.openxmlformats.org/officeDocument/2006/relationships/image" Target="../media/image7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5.xml"/><Relationship Id="rId7" Type="http://schemas.openxmlformats.org/officeDocument/2006/relationships/image" Target="../media/image8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25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gif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41.xml"/><Relationship Id="rId5" Type="http://schemas.openxmlformats.org/officeDocument/2006/relationships/image" Target="../media/image91.gif"/><Relationship Id="rId4" Type="http://schemas.openxmlformats.org/officeDocument/2006/relationships/image" Target="../media/image90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41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4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4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gif"/><Relationship Id="rId1" Type="http://schemas.openxmlformats.org/officeDocument/2006/relationships/slideLayout" Target="../slideLayouts/slideLayout27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76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7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6.xml"/><Relationship Id="rId2" Type="http://schemas.openxmlformats.org/officeDocument/2006/relationships/video" Target="file:///G:\&#1083;&#1080;&#1090;%20&#1075;&#1086;&#1089;&#1090;&#1080;&#1085;&#1072;&#1103;\&#1086;&#1090;%20&#1075;&#1077;&#1088;&#1086;&#1077;&#1074;%20&#1073;&#1099;&#1083;&#1099;&#1093;%20&#1074;&#1088;&#1077;&#1084;&#1077;&#1085;.mp4" TargetMode="External"/><Relationship Id="rId1" Type="http://schemas.microsoft.com/office/2007/relationships/media" Target="file:///G:\&#1083;&#1080;&#1090;%20&#1075;&#1086;&#1089;&#1090;&#1080;&#1085;&#1072;&#1103;\&#1086;&#1090;%20&#1075;&#1077;&#1088;&#1086;&#1077;&#1074;%20&#1073;&#1099;&#1083;&#1099;&#1093;%20&#1074;&#1088;&#1077;&#1084;&#1077;&#1085;.mp4" TargetMode="External"/><Relationship Id="rId4" Type="http://schemas.openxmlformats.org/officeDocument/2006/relationships/image" Target="../media/image10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6596162"/>
          <p:cNvPicPr>
            <a:picLocks noChangeAspect="1" noChangeArrowheads="1"/>
          </p:cNvPicPr>
          <p:nvPr/>
        </p:nvPicPr>
        <p:blipFill>
          <a:blip r:embed="rId3" cstate="print">
            <a:lum bright="22000" contrast="-40000"/>
          </a:blip>
          <a:srcRect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765175"/>
            <a:ext cx="7772400" cy="1470025"/>
          </a:xfrm>
        </p:spPr>
        <p:txBody>
          <a:bodyPr>
            <a:normAutofit fontScale="90000"/>
          </a:bodyPr>
          <a:lstStyle/>
          <a:p>
            <a:pPr algn="r"/>
            <a:r>
              <a:rPr lang="ru-RU" sz="2400" b="1"/>
              <a:t>Есть у войны печальный день начальный,</a:t>
            </a:r>
            <a:br>
              <a:rPr lang="ru-RU" sz="2400" b="1"/>
            </a:br>
            <a:r>
              <a:rPr lang="ru-RU" sz="2400" b="1"/>
              <a:t>А в этот день вы радостью пьяны.</a:t>
            </a:r>
            <a:r>
              <a:rPr lang="en-US" sz="2400" b="1"/>
              <a:t/>
            </a:r>
            <a:br>
              <a:rPr lang="en-US" sz="2400" b="1"/>
            </a:br>
            <a:r>
              <a:rPr lang="ru-RU" sz="2000" b="1"/>
              <a:t>Расул Гамзатов.</a:t>
            </a:r>
            <a:r>
              <a:rPr lang="ru-RU" sz="4000"/>
              <a:t> </a:t>
            </a:r>
            <a:r>
              <a:rPr lang="en-US" sz="4000"/>
              <a:t/>
            </a:r>
            <a:br>
              <a:rPr lang="en-US" sz="4000"/>
            </a:br>
            <a:r>
              <a:rPr lang="en-US" sz="4000"/>
              <a:t>	</a:t>
            </a:r>
            <a:endParaRPr lang="ru-RU" sz="400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9632" y="2708920"/>
            <a:ext cx="6400800" cy="1752600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chemeClr val="tx1"/>
                </a:solidFill>
              </a:rPr>
              <a:t>Ко Дню Победы…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861048"/>
            <a:ext cx="792088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Monotype Corsiva" pitchFamily="66" charset="0"/>
              </a:rPr>
              <a:t>Строки, опалённые войной.</a:t>
            </a:r>
            <a:r>
              <a:rPr lang="en-US" sz="4000" b="1" dirty="0" smtClean="0">
                <a:solidFill>
                  <a:srgbClr val="660033"/>
                </a:solidFill>
                <a:latin typeface="Monotype Corsiva" pitchFamily="66" charset="0"/>
              </a:rPr>
              <a:t/>
            </a:r>
            <a:br>
              <a:rPr lang="en-US" sz="4000" b="1" dirty="0" smtClean="0">
                <a:solidFill>
                  <a:srgbClr val="660033"/>
                </a:solidFill>
                <a:latin typeface="Monotype Corsiva" pitchFamily="66" charset="0"/>
              </a:rPr>
            </a:br>
            <a:r>
              <a:rPr lang="ru-RU" sz="4000" b="1" dirty="0" smtClean="0">
                <a:latin typeface="Monotype Corsiva" pitchFamily="66" charset="0"/>
              </a:rPr>
              <a:t>Литература  Великой Отечественной войны</a:t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000" b="1" dirty="0" smtClean="0">
                <a:latin typeface="Monotype Corsiva" pitchFamily="66" charset="0"/>
              </a:rPr>
              <a:t>(1941-1945)</a:t>
            </a:r>
            <a:endParaRPr lang="ru-RU" sz="4000" b="1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FE1CE300-CA3D-42E0-8B27-A5020A7C9C07}" type="slidenum">
              <a:rPr lang="ru-RU" sz="1400">
                <a:latin typeface="Arial Black" pitchFamily="34" charset="0"/>
              </a:rPr>
              <a:pPr algn="r"/>
              <a:t>10</a:t>
            </a:fld>
            <a:endParaRPr lang="ru-RU" sz="1400">
              <a:latin typeface="Arial Black" pitchFamily="34" charset="0"/>
            </a:endParaRPr>
          </a:p>
        </p:txBody>
      </p:sp>
      <p:pic>
        <p:nvPicPr>
          <p:cNvPr id="6147" name="Picture 2" descr="0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7313"/>
            <a:ext cx="9144000" cy="694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510587" cy="1728788"/>
          </a:xfrm>
        </p:spPr>
        <p:txBody>
          <a:bodyPr/>
          <a:lstStyle/>
          <a:p>
            <a:r>
              <a:rPr lang="ru-RU" sz="1600" b="1" i="1">
                <a:solidFill>
                  <a:schemeClr val="tx1"/>
                </a:solidFill>
              </a:rPr>
              <a:t>Самое лучшее и дорогое</a:t>
            </a:r>
            <a:r>
              <a:rPr lang="en-US" sz="1600" b="1" i="1">
                <a:solidFill>
                  <a:schemeClr val="tx1"/>
                </a:solidFill>
              </a:rPr>
              <a:t> - </a:t>
            </a:r>
            <a:r>
              <a:rPr lang="ru-RU" sz="1600" b="1" i="1">
                <a:solidFill>
                  <a:schemeClr val="tx1"/>
                </a:solidFill>
              </a:rPr>
              <a:t> </a:t>
            </a:r>
            <a:br>
              <a:rPr lang="ru-RU" sz="1600" b="1" i="1">
                <a:solidFill>
                  <a:schemeClr val="tx1"/>
                </a:solidFill>
              </a:rPr>
            </a:br>
            <a:r>
              <a:rPr lang="ru-RU" sz="1600" b="1" i="1">
                <a:solidFill>
                  <a:schemeClr val="tx1"/>
                </a:solidFill>
              </a:rPr>
              <a:t>Родина.</a:t>
            </a:r>
            <a:br>
              <a:rPr lang="ru-RU" sz="1600" b="1" i="1">
                <a:solidFill>
                  <a:schemeClr val="tx1"/>
                </a:solidFill>
              </a:rPr>
            </a:br>
            <a:r>
              <a:rPr lang="ru-RU" sz="1600" b="1" i="1">
                <a:solidFill>
                  <a:schemeClr val="tx1"/>
                </a:solidFill>
              </a:rPr>
              <a:t>Горе твое — это наше горе,</a:t>
            </a:r>
            <a:br>
              <a:rPr lang="ru-RU" sz="1600" b="1" i="1">
                <a:solidFill>
                  <a:schemeClr val="tx1"/>
                </a:solidFill>
              </a:rPr>
            </a:br>
            <a:r>
              <a:rPr lang="ru-RU" sz="1600" b="1" i="1">
                <a:solidFill>
                  <a:schemeClr val="tx1"/>
                </a:solidFill>
              </a:rPr>
              <a:t>Родина.</a:t>
            </a:r>
            <a:br>
              <a:rPr lang="ru-RU" sz="1600" b="1" i="1">
                <a:solidFill>
                  <a:schemeClr val="tx1"/>
                </a:solidFill>
              </a:rPr>
            </a:br>
            <a:r>
              <a:rPr lang="ru-RU" sz="1600" b="1" i="1">
                <a:solidFill>
                  <a:schemeClr val="tx1"/>
                </a:solidFill>
              </a:rPr>
              <a:t>Правда твоя — это наша правда,</a:t>
            </a:r>
            <a:br>
              <a:rPr lang="ru-RU" sz="1600" b="1" i="1">
                <a:solidFill>
                  <a:schemeClr val="tx1"/>
                </a:solidFill>
              </a:rPr>
            </a:br>
            <a:r>
              <a:rPr lang="ru-RU" sz="1600" b="1" i="1">
                <a:solidFill>
                  <a:schemeClr val="tx1"/>
                </a:solidFill>
              </a:rPr>
              <a:t>Родина.</a:t>
            </a:r>
            <a:br>
              <a:rPr lang="ru-RU" sz="1600" b="1" i="1">
                <a:solidFill>
                  <a:schemeClr val="tx1"/>
                </a:solidFill>
              </a:rPr>
            </a:br>
            <a:r>
              <a:rPr lang="ru-RU" sz="1600" b="1" i="1">
                <a:solidFill>
                  <a:schemeClr val="tx1"/>
                </a:solidFill>
              </a:rPr>
              <a:t>Слава твоя — это наша слава,</a:t>
            </a:r>
            <a:br>
              <a:rPr lang="ru-RU" sz="1600" b="1" i="1">
                <a:solidFill>
                  <a:schemeClr val="tx1"/>
                </a:solidFill>
              </a:rPr>
            </a:br>
            <a:r>
              <a:rPr lang="ru-RU" sz="1600" b="1" i="1">
                <a:solidFill>
                  <a:schemeClr val="tx1"/>
                </a:solidFill>
              </a:rPr>
              <a:t>Родина!</a:t>
            </a:r>
            <a:br>
              <a:rPr lang="ru-RU" sz="1600" b="1" i="1">
                <a:solidFill>
                  <a:schemeClr val="tx1"/>
                </a:solidFill>
              </a:rPr>
            </a:br>
            <a:endParaRPr lang="ru-RU" sz="1600" b="1" i="1">
              <a:solidFill>
                <a:schemeClr val="tx1"/>
              </a:solidFill>
            </a:endParaRPr>
          </a:p>
        </p:txBody>
      </p:sp>
      <p:pic>
        <p:nvPicPr>
          <p:cNvPr id="7171" name="Picture 3" descr="э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773238"/>
            <a:ext cx="3600450" cy="48958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172" name="Picture 4" descr="13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1773238"/>
            <a:ext cx="3721100" cy="48958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684213" y="549275"/>
            <a:ext cx="78486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ЛИРИКА СТАЛА ВТОРЫМ ОТКРЫТИЕМ </a:t>
            </a:r>
          </a:p>
          <a:p>
            <a:r>
              <a:rPr lang="ru-RU" sz="24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ТЕМЫ ВОЙНЫ</a:t>
            </a:r>
          </a:p>
        </p:txBody>
      </p:sp>
      <p:pic>
        <p:nvPicPr>
          <p:cNvPr id="34819" name="Picture 3" descr="ee37eb90a28ba4ca9bf2183224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989138"/>
            <a:ext cx="3951288" cy="4652962"/>
          </a:xfrm>
          <a:noFill/>
          <a:ln/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356100" y="1844675"/>
            <a:ext cx="4537075" cy="4483100"/>
          </a:xfrm>
          <a:prstGeom prst="rect">
            <a:avLst/>
          </a:prstGeom>
          <a:noFill/>
          <a:ln w="9525">
            <a:solidFill>
              <a:srgbClr val="66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ru-RU" sz="2400" b="1">
                <a:solidFill>
                  <a:srgbClr val="000066"/>
                </a:solidFill>
                <a:latin typeface="Tahoma" pitchFamily="34" charset="0"/>
              </a:rPr>
              <a:t>     Стихи первых недель</a:t>
            </a:r>
            <a:r>
              <a:rPr lang="ru-RU" b="1">
                <a:solidFill>
                  <a:srgbClr val="000066"/>
                </a:solidFill>
                <a:latin typeface="Tahoma" pitchFamily="34" charset="0"/>
              </a:rPr>
              <a:t> </a:t>
            </a:r>
            <a:r>
              <a:rPr lang="ru-RU" sz="2400" b="1">
                <a:solidFill>
                  <a:srgbClr val="000066"/>
                </a:solidFill>
                <a:latin typeface="Tahoma" pitchFamily="34" charset="0"/>
              </a:rPr>
              <a:t>войны</a:t>
            </a:r>
            <a:r>
              <a:rPr lang="ru-RU" sz="2400">
                <a:solidFill>
                  <a:srgbClr val="000066"/>
                </a:solidFill>
                <a:latin typeface="Tahoma" pitchFamily="34" charset="0"/>
              </a:rPr>
              <a:t> – </a:t>
            </a:r>
            <a:r>
              <a:rPr lang="ru-RU" sz="2400" b="1">
                <a:solidFill>
                  <a:srgbClr val="000066"/>
                </a:solidFill>
                <a:latin typeface="Tahoma" pitchFamily="34" charset="0"/>
              </a:rPr>
              <a:t>грозная речь, открытая публицистика, но чем дальше, тем исповедальней, лиричнее они становятся.</a:t>
            </a:r>
          </a:p>
          <a:p>
            <a:pPr algn="r"/>
            <a:r>
              <a:rPr lang="ru-RU" sz="2400" b="1">
                <a:solidFill>
                  <a:srgbClr val="000066"/>
                </a:solidFill>
                <a:latin typeface="Tahoma" pitchFamily="34" charset="0"/>
              </a:rPr>
              <a:t>Лирика умеет говорить всеми голосами человеческого сердца. Она вселяет в людей</a:t>
            </a:r>
            <a:r>
              <a:rPr lang="ru-RU" sz="2400" b="1">
                <a:solidFill>
                  <a:srgbClr val="000099"/>
                </a:solidFill>
                <a:latin typeface="Tahoma" pitchFamily="34" charset="0"/>
              </a:rPr>
              <a:t> </a:t>
            </a:r>
            <a:r>
              <a:rPr lang="ru-RU" sz="2400" b="1">
                <a:solidFill>
                  <a:srgbClr val="000066"/>
                </a:solidFill>
                <a:latin typeface="Tahoma" pitchFamily="34" charset="0"/>
              </a:rPr>
              <a:t>надежду и пробуждает</a:t>
            </a:r>
            <a:r>
              <a:rPr lang="ru-RU" sz="2400" b="1">
                <a:solidFill>
                  <a:srgbClr val="000099"/>
                </a:solidFill>
                <a:latin typeface="Tahoma" pitchFamily="34" charset="0"/>
              </a:rPr>
              <a:t> </a:t>
            </a:r>
            <a:r>
              <a:rPr lang="ru-RU" sz="2400" b="1">
                <a:solidFill>
                  <a:srgbClr val="000066"/>
                </a:solidFill>
                <a:latin typeface="Tahoma" pitchFamily="34" charset="0"/>
              </a:rPr>
              <a:t>ненависть к врагу.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1148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5148263" y="333375"/>
            <a:ext cx="3671887" cy="449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/>
              <a:t>Вставай, страна огромная,</a:t>
            </a:r>
          </a:p>
          <a:p>
            <a:pPr algn="l">
              <a:spcBef>
                <a:spcPct val="50000"/>
              </a:spcBef>
            </a:pPr>
            <a:r>
              <a:rPr lang="ru-RU"/>
              <a:t>Вставай на смертный бой</a:t>
            </a:r>
          </a:p>
          <a:p>
            <a:pPr algn="l">
              <a:spcBef>
                <a:spcPct val="50000"/>
              </a:spcBef>
            </a:pPr>
            <a:r>
              <a:rPr lang="ru-RU"/>
              <a:t>С фашистской силой тёмною,</a:t>
            </a:r>
          </a:p>
          <a:p>
            <a:pPr algn="l">
              <a:spcBef>
                <a:spcPct val="50000"/>
              </a:spcBef>
            </a:pPr>
            <a:r>
              <a:rPr lang="ru-RU"/>
              <a:t>С проклятою ордой!</a:t>
            </a:r>
          </a:p>
          <a:p>
            <a:pPr algn="l">
              <a:spcBef>
                <a:spcPct val="50000"/>
              </a:spcBef>
            </a:pPr>
            <a:endParaRPr lang="ru-RU"/>
          </a:p>
          <a:p>
            <a:pPr algn="l">
              <a:spcBef>
                <a:spcPct val="50000"/>
              </a:spcBef>
            </a:pPr>
            <a:r>
              <a:rPr lang="ru-RU"/>
              <a:t>Пусть ярость благородная </a:t>
            </a:r>
          </a:p>
          <a:p>
            <a:pPr algn="l">
              <a:spcBef>
                <a:spcPct val="50000"/>
              </a:spcBef>
            </a:pPr>
            <a:r>
              <a:rPr lang="ru-RU"/>
              <a:t>Вскипает, как волна, </a:t>
            </a:r>
          </a:p>
          <a:p>
            <a:pPr algn="l">
              <a:spcBef>
                <a:spcPct val="50000"/>
              </a:spcBef>
            </a:pPr>
            <a:r>
              <a:rPr lang="ru-RU"/>
              <a:t>Идёт война народная,</a:t>
            </a:r>
          </a:p>
          <a:p>
            <a:pPr algn="l">
              <a:spcBef>
                <a:spcPct val="50000"/>
              </a:spcBef>
            </a:pPr>
            <a:r>
              <a:rPr lang="ru-RU"/>
              <a:t>Священная война!</a:t>
            </a:r>
          </a:p>
          <a:p>
            <a:pPr algn="l">
              <a:spcBef>
                <a:spcPct val="50000"/>
              </a:spcBef>
            </a:pPr>
            <a:r>
              <a:rPr lang="ru-RU"/>
              <a:t>                                      1941    </a:t>
            </a:r>
          </a:p>
          <a:p>
            <a:pPr algn="l">
              <a:spcBef>
                <a:spcPct val="50000"/>
              </a:spcBef>
            </a:pPr>
            <a:r>
              <a:rPr lang="ru-RU"/>
              <a:t>             Василий Лебедев-Кумач                  </a:t>
            </a:r>
          </a:p>
        </p:txBody>
      </p:sp>
      <p:pic>
        <p:nvPicPr>
          <p:cNvPr id="133125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4859338" cy="6858000"/>
          </a:xfrm>
        </p:spPr>
      </p:pic>
      <p:pic>
        <p:nvPicPr>
          <p:cNvPr id="6" name="Священная Война.mp3">
            <a:hlinkClick r:id="" action="ppaction://media"/>
          </p:cNvPr>
          <p:cNvPicPr>
            <a:picLocks noGrp="1" noChangeAspect="1"/>
          </p:cNvPicPr>
          <p:nvPr>
            <p:ph sz="quarter" idx="2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6416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1331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975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331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&amp;Scy;&amp;ocy;&amp;vcy;&amp;iecy;&amp;tcy;&amp;scy;&amp;kcy;&amp;icy;&amp;iecy; &amp;vcy;&amp;ocy;&amp;icy;&amp;ncy;&amp;ycy; &amp;ocy;&amp;tcy;&amp;pcy;&amp;rcy;&amp;acy;&amp;vcy;&amp;lcy;&amp;yacy;&amp;yucy;&amp;tcy;&amp;scy;&amp;yacy; &amp;ncy;&amp;acy; &amp;fcy;&amp;rcy;&amp;ocy;&amp;ncy;&amp;tcy; 1941 &amp;gcy;. &amp;Mcy;&amp;iecy;&amp;scy;&amp;tcy;&amp;ocy; &amp;scy;&amp;hardcy;&amp;iecy;&amp;mcy;&amp;kcy;&amp;icy;: &amp;Tcy;&amp;acy;&amp;mcy;&amp;bcy;&amp;ocy;&amp;vcy;c&amp;kcy;&amp;acy;&amp;yacy; &amp;ocy;&amp;bcy;&amp;lcy;&amp;acy;&amp;scy;&amp;tcy;&amp;softcy; &amp;Acy;&amp;vcy;&amp;tcy;&amp;ocy;&amp;rcy; &amp;scy;&amp;hardcy;&amp;iecy;&amp;mcy;&amp;kcy;&amp;icy;: &amp;CHcy;&amp;iecy;&amp;rcy;&amp;ncy;&amp;ocy;&amp;vcy; &amp;Dcy;. &amp;Rcy;&amp;Gcy;&amp;Acy;&amp;Kcy;&amp;Fcy;&amp;Dcy; &amp;iecy;&amp;dcy;.&amp;khcy;&amp;rcy;.0-256305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404813"/>
            <a:ext cx="4465637" cy="6119812"/>
          </a:xfrm>
          <a:noFill/>
          <a:ln/>
        </p:spPr>
      </p:pic>
      <p:sp>
        <p:nvSpPr>
          <p:cNvPr id="12697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79388" y="404813"/>
            <a:ext cx="4543425" cy="5626100"/>
          </a:xfrm>
        </p:spPr>
        <p:txBody>
          <a:bodyPr/>
          <a:lstStyle/>
          <a:p>
            <a:pPr algn="ctr">
              <a:buFontTx/>
              <a:buNone/>
            </a:pPr>
            <a:endParaRPr lang="ru-RU" sz="4000"/>
          </a:p>
          <a:p>
            <a:pPr algn="ctr">
              <a:buFontTx/>
              <a:buNone/>
            </a:pPr>
            <a:r>
              <a:rPr lang="ru-RU" sz="3600"/>
              <a:t>НАШИ </a:t>
            </a:r>
          </a:p>
          <a:p>
            <a:pPr algn="ctr">
              <a:buFontTx/>
              <a:buNone/>
            </a:pPr>
            <a:r>
              <a:rPr lang="ru-RU" sz="3600"/>
              <a:t>СОЛДАТЫ</a:t>
            </a:r>
          </a:p>
          <a:p>
            <a:pPr algn="ctr">
              <a:buFontTx/>
              <a:buNone/>
            </a:pPr>
            <a:r>
              <a:rPr lang="ru-RU" sz="3600"/>
              <a:t>ОТПРАВЛЯЮТСЯ НА ФРОНТ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500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7772400" cy="29718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   </a:t>
            </a:r>
            <a:r>
              <a:rPr lang="ru-RU" sz="2800" b="1"/>
              <a:t>Пожалуй, никогда за время существования советской поэзии не было написано столько лирических стихов, как за годы войны.</a:t>
            </a:r>
          </a:p>
          <a:p>
            <a:pPr>
              <a:buFontTx/>
              <a:buNone/>
            </a:pPr>
            <a:endParaRPr lang="ru-RU" sz="2800" b="1"/>
          </a:p>
          <a:p>
            <a:pPr>
              <a:buFontTx/>
              <a:buNone/>
            </a:pPr>
            <a:r>
              <a:rPr lang="ru-RU" sz="2800"/>
              <a:t>                                                       </a:t>
            </a:r>
            <a:endParaRPr lang="ru-RU"/>
          </a:p>
        </p:txBody>
      </p:sp>
      <p:pic>
        <p:nvPicPr>
          <p:cNvPr id="28675" name="Picture 3" descr="4 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048000"/>
            <a:ext cx="4267200" cy="3810000"/>
          </a:xfrm>
          <a:prstGeom prst="rect">
            <a:avLst/>
          </a:prstGeom>
          <a:noFill/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5651500" y="3789363"/>
            <a:ext cx="331311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000" b="1" dirty="0"/>
              <a:t>Война стала для литераторов «не материалом для книг, а судьбой – народа и их собственной». С первых дней они почувствовали себя «мобилизованными и призванными».</a:t>
            </a:r>
            <a:r>
              <a:rPr lang="ru-RU" sz="2000" dirty="0"/>
              <a:t> 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6732588" y="2636838"/>
            <a:ext cx="1219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</a:pPr>
            <a:r>
              <a:rPr lang="ru-RU"/>
              <a:t>А.Сурков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285728"/>
            <a:ext cx="7353328" cy="618822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00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42852"/>
            <a:ext cx="4062122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59" y="2500306"/>
            <a:ext cx="3905555" cy="4071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p2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3429000"/>
            <a:ext cx="4286280" cy="3218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14282" y="285728"/>
            <a:ext cx="4071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Не жалея собственной жизни…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684213" y="333375"/>
            <a:ext cx="80645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FFFF00"/>
                </a:solidFill>
                <a:latin typeface="Arial Black" pitchFamily="34" charset="0"/>
              </a:rPr>
              <a:t>Все дальше в прошлое уходят годы страшной войны.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FFFF00"/>
                </a:solidFill>
                <a:latin typeface="Arial Black" pitchFamily="34" charset="0"/>
              </a:rPr>
              <a:t> Но подвиг людей, вставших на защиту Отечества,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FFFF00"/>
                </a:solidFill>
                <a:latin typeface="Arial Black" pitchFamily="34" charset="0"/>
              </a:rPr>
              <a:t> будет вечно жить в памяти нашего народа.</a:t>
            </a:r>
          </a:p>
        </p:txBody>
      </p:sp>
      <p:pic>
        <p:nvPicPr>
          <p:cNvPr id="5" name="metronom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72400" y="5661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7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0"/>
            <a:ext cx="6336704" cy="1340769"/>
          </a:xfrm>
        </p:spPr>
        <p:txBody>
          <a:bodyPr/>
          <a:lstStyle/>
          <a:p>
            <a:r>
              <a:rPr lang="ru-RU" dirty="0" smtClean="0"/>
              <a:t>Окуджава Булат Шалвович (1924 – 1997 )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20480"/>
            <a:ext cx="3504000" cy="26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298" y="260648"/>
            <a:ext cx="2829694" cy="3233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79756"/>
            <a:ext cx="3958299" cy="2968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556792"/>
            <a:ext cx="56886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П</a:t>
            </a:r>
            <a:r>
              <a:rPr lang="ru-RU" dirty="0" smtClean="0">
                <a:solidFill>
                  <a:prstClr val="white"/>
                </a:solidFill>
              </a:rPr>
              <a:t>оэт, автор песен и музыки, прозаик, сценарист. При рождении родители дали сыну имя Дориан, в честь Дориана Грея... Через месяц переименовали в Булата.</a:t>
            </a:r>
          </a:p>
          <a:p>
            <a:r>
              <a:rPr lang="ru-RU" dirty="0" smtClean="0">
                <a:solidFill>
                  <a:prstClr val="white"/>
                </a:solidFill>
              </a:rPr>
              <a:t>Папа - грузин, мама – армянка. В 1937 году отец арестован и </a:t>
            </a:r>
            <a:r>
              <a:rPr lang="ru-RU" dirty="0" err="1" smtClean="0">
                <a:solidFill>
                  <a:prstClr val="white"/>
                </a:solidFill>
              </a:rPr>
              <a:t>расстрелен</a:t>
            </a:r>
            <a:r>
              <a:rPr lang="ru-RU" dirty="0" smtClean="0">
                <a:solidFill>
                  <a:prstClr val="white"/>
                </a:solidFill>
              </a:rPr>
              <a:t>. Мама арестована и сослана в лагерь на 17 лет.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13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3933056"/>
            <a:ext cx="7344816" cy="201622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«ДО СВИДАНИЯ, МАЛЬЧИКИ…»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60648"/>
            <a:ext cx="49685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 апреле 1942 года, в возрасте 17 лет, Окуджава пошёл на фронт добровольцем. Был направлен в 10-й Отдельный запасной миномётный дивизион. Затем, после двух месяцев обучения, был отправлен на Северо-Кавказский фронт. Был миномётчиком, потом радистом тяжёлой артиллерии. Был ранен под Моздоком.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48680"/>
            <a:ext cx="3245780" cy="2671306"/>
          </a:xfrm>
          <a:prstGeom prst="rect">
            <a:avLst/>
          </a:prstGeom>
        </p:spPr>
      </p:pic>
      <p:pic>
        <p:nvPicPr>
          <p:cNvPr id="5" name="до свидания мальчики - мину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44408" y="602128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0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9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2915816" y="1268760"/>
            <a:ext cx="5400600" cy="44973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b="1" dirty="0">
                <a:solidFill>
                  <a:srgbClr val="642A26"/>
                </a:solidFill>
              </a:rPr>
              <a:t>    </a:t>
            </a:r>
            <a:r>
              <a:rPr lang="ru-RU" sz="1800" b="1" dirty="0" smtClean="0">
                <a:solidFill>
                  <a:srgbClr val="642A26"/>
                </a:solidFill>
              </a:rPr>
              <a:t> </a:t>
            </a:r>
            <a:r>
              <a:rPr lang="ru-RU" b="1" dirty="0" smtClean="0">
                <a:solidFill>
                  <a:srgbClr val="642A26"/>
                </a:solidFill>
              </a:rPr>
              <a:t>14 июня 1941года- выпускной бал…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>
                <a:solidFill>
                  <a:srgbClr val="642A26"/>
                </a:solidFill>
              </a:rPr>
              <a:t>    А ровно через неделю – война. И Эдуард Асадов уходит на фронт добровольцем.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>
                <a:solidFill>
                  <a:srgbClr val="642A26"/>
                </a:solidFill>
              </a:rPr>
              <a:t>     Ему было тогда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>
                <a:solidFill>
                  <a:srgbClr val="642A26"/>
                </a:solidFill>
              </a:rPr>
              <a:t>         17 </a:t>
            </a:r>
            <a:r>
              <a:rPr lang="ru-RU" b="1" dirty="0" err="1" smtClean="0">
                <a:solidFill>
                  <a:srgbClr val="642A26"/>
                </a:solidFill>
              </a:rPr>
              <a:t>лет.За</a:t>
            </a:r>
            <a:r>
              <a:rPr lang="ru-RU" b="1" dirty="0" smtClean="0">
                <a:solidFill>
                  <a:srgbClr val="642A26"/>
                </a:solidFill>
              </a:rPr>
              <a:t> </a:t>
            </a:r>
            <a:r>
              <a:rPr lang="ru-RU" b="1" dirty="0">
                <a:solidFill>
                  <a:srgbClr val="642A26"/>
                </a:solidFill>
              </a:rPr>
              <a:t>годы войны Асадов прошел путь от наводчика орудия до офицера. Поэзия была </a:t>
            </a:r>
            <a:endParaRPr lang="ru-RU" b="1" dirty="0" smtClean="0">
              <a:solidFill>
                <a:srgbClr val="642A26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>
                <a:solidFill>
                  <a:srgbClr val="642A26"/>
                </a:solidFill>
              </a:rPr>
              <a:t> </a:t>
            </a:r>
            <a:r>
              <a:rPr lang="ru-RU" b="1" dirty="0" smtClean="0">
                <a:solidFill>
                  <a:srgbClr val="642A26"/>
                </a:solidFill>
              </a:rPr>
              <a:t>    его </a:t>
            </a:r>
            <a:r>
              <a:rPr lang="ru-RU" b="1" dirty="0">
                <a:solidFill>
                  <a:srgbClr val="642A26"/>
                </a:solidFill>
              </a:rPr>
              <a:t>счастьем и мукой. Стихи он писал всюду: в воинских эшелонах, в землянке</a:t>
            </a:r>
            <a:r>
              <a:rPr lang="ru-RU" dirty="0">
                <a:solidFill>
                  <a:srgbClr val="642A26"/>
                </a:solidFill>
              </a:rPr>
              <a:t>.</a:t>
            </a:r>
          </a:p>
        </p:txBody>
      </p:sp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683568" y="260648"/>
            <a:ext cx="6481762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война в жизни Эдуарда Асадова</a:t>
            </a:r>
          </a:p>
        </p:txBody>
      </p:sp>
      <p:pic>
        <p:nvPicPr>
          <p:cNvPr id="23560" name="Picture 8" descr="http://im2-tub.yandex.net/i?id=9093368&amp;tov=2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0" y="2132856"/>
            <a:ext cx="3148013" cy="453548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800px-Milpostcardussr19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96136" cy="394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6"/>
          <p:cNvSpPr>
            <a:spLocks noChangeArrowheads="1"/>
          </p:cNvSpPr>
          <p:nvPr/>
        </p:nvSpPr>
        <p:spPr bwMode="auto">
          <a:xfrm>
            <a:off x="3059832" y="620688"/>
            <a:ext cx="3024336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FF0000"/>
                </a:solidFill>
                <a:latin typeface="Arial" charset="0"/>
              </a:rPr>
              <a:t>Писем белые стаи</a:t>
            </a:r>
            <a:br>
              <a:rPr lang="ru-RU" sz="1600" b="1" i="1" dirty="0" smtClean="0">
                <a:solidFill>
                  <a:srgbClr val="FF0000"/>
                </a:solidFill>
                <a:latin typeface="Arial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Arial" charset="0"/>
              </a:rPr>
              <a:t>Прилетали на Русь.</a:t>
            </a:r>
            <a:br>
              <a:rPr lang="ru-RU" sz="1600" b="1" i="1" dirty="0" smtClean="0">
                <a:solidFill>
                  <a:srgbClr val="FF0000"/>
                </a:solidFill>
                <a:latin typeface="Arial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Arial" charset="0"/>
              </a:rPr>
              <a:t>Их с волнением читали,</a:t>
            </a:r>
            <a:br>
              <a:rPr lang="ru-RU" sz="1600" b="1" i="1" dirty="0" smtClean="0">
                <a:solidFill>
                  <a:srgbClr val="FF0000"/>
                </a:solidFill>
                <a:latin typeface="Arial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Arial" charset="0"/>
              </a:rPr>
              <a:t>Знали их наизусть.</a:t>
            </a:r>
            <a:br>
              <a:rPr lang="ru-RU" sz="1600" b="1" i="1" dirty="0" smtClean="0">
                <a:solidFill>
                  <a:srgbClr val="FF0000"/>
                </a:solidFill>
                <a:latin typeface="Arial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Arial" charset="0"/>
              </a:rPr>
              <a:t>Эти письма поныне</a:t>
            </a:r>
            <a:br>
              <a:rPr lang="ru-RU" sz="1600" b="1" i="1" dirty="0" smtClean="0">
                <a:solidFill>
                  <a:srgbClr val="FF0000"/>
                </a:solidFill>
                <a:latin typeface="Arial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Arial" charset="0"/>
              </a:rPr>
              <a:t>Не теряют, не жгут,</a:t>
            </a:r>
            <a:br>
              <a:rPr lang="ru-RU" sz="1600" b="1" i="1" dirty="0" smtClean="0">
                <a:solidFill>
                  <a:srgbClr val="FF0000"/>
                </a:solidFill>
                <a:latin typeface="Arial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Arial" charset="0"/>
              </a:rPr>
              <a:t>Как большую святыню,</a:t>
            </a:r>
            <a:br>
              <a:rPr lang="ru-RU" sz="1600" b="1" i="1" dirty="0" smtClean="0">
                <a:solidFill>
                  <a:srgbClr val="FF0000"/>
                </a:solidFill>
                <a:latin typeface="Arial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Arial" charset="0"/>
              </a:rPr>
              <a:t>Сыновьям берегут.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FF0000"/>
                </a:solidFill>
                <a:latin typeface="Arial" charset="0"/>
              </a:rPr>
              <a:t>  </a:t>
            </a:r>
          </a:p>
        </p:txBody>
      </p:sp>
      <p:pic>
        <p:nvPicPr>
          <p:cNvPr id="4" name="Picture 9" descr="image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0"/>
            <a:ext cx="3347864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3861048"/>
            <a:ext cx="63001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FFFF00"/>
                </a:solidFill>
              </a:rPr>
              <a:t>В </a:t>
            </a:r>
            <a:r>
              <a:rPr lang="ru-RU" sz="2800" i="1" dirty="0" err="1" smtClean="0">
                <a:solidFill>
                  <a:srgbClr val="FFFF00"/>
                </a:solidFill>
              </a:rPr>
              <a:t>треугольничках</a:t>
            </a:r>
            <a:r>
              <a:rPr lang="ru-RU" sz="2800" i="1" dirty="0" smtClean="0">
                <a:solidFill>
                  <a:srgbClr val="FFFF00"/>
                </a:solidFill>
              </a:rPr>
              <a:t> солдатских!</a:t>
            </a:r>
            <a:br>
              <a:rPr lang="ru-RU" sz="2800" i="1" dirty="0" smtClean="0">
                <a:solidFill>
                  <a:srgbClr val="FFFF00"/>
                </a:solidFill>
              </a:rPr>
            </a:br>
            <a:r>
              <a:rPr lang="ru-RU" sz="2800" i="1" dirty="0" smtClean="0">
                <a:solidFill>
                  <a:srgbClr val="FFFF00"/>
                </a:solidFill>
              </a:rPr>
              <a:t>Они для нас</a:t>
            </a:r>
            <a:br>
              <a:rPr lang="ru-RU" sz="2800" i="1" dirty="0" smtClean="0">
                <a:solidFill>
                  <a:srgbClr val="FFFF00"/>
                </a:solidFill>
              </a:rPr>
            </a:br>
            <a:r>
              <a:rPr lang="ru-RU" sz="2800" i="1" dirty="0" smtClean="0">
                <a:solidFill>
                  <a:srgbClr val="FFFF00"/>
                </a:solidFill>
              </a:rPr>
              <a:t>До сей поры полны</a:t>
            </a:r>
            <a:br>
              <a:rPr lang="ru-RU" sz="2800" i="1" dirty="0" smtClean="0">
                <a:solidFill>
                  <a:srgbClr val="FFFF00"/>
                </a:solidFill>
              </a:rPr>
            </a:br>
            <a:r>
              <a:rPr lang="ru-RU" sz="2800" i="1" dirty="0" smtClean="0">
                <a:solidFill>
                  <a:srgbClr val="FFFF00"/>
                </a:solidFill>
              </a:rPr>
              <a:t>И мужества, и доброты, и ласки,</a:t>
            </a:r>
            <a:br>
              <a:rPr lang="ru-RU" sz="2800" i="1" dirty="0" smtClean="0">
                <a:solidFill>
                  <a:srgbClr val="FFFF00"/>
                </a:solidFill>
              </a:rPr>
            </a:br>
            <a:r>
              <a:rPr lang="ru-RU" sz="2800" i="1" dirty="0" smtClean="0">
                <a:solidFill>
                  <a:srgbClr val="FFFF00"/>
                </a:solidFill>
              </a:rPr>
              <a:t>И грозного дыхания войны.</a:t>
            </a:r>
            <a:br>
              <a:rPr lang="ru-RU" sz="2800" i="1" dirty="0" smtClean="0">
                <a:solidFill>
                  <a:srgbClr val="FFFF00"/>
                </a:solidFill>
              </a:rPr>
            </a:br>
            <a:r>
              <a:rPr lang="ru-RU" sz="2800" i="1" dirty="0" smtClean="0">
                <a:solidFill>
                  <a:srgbClr val="FFFF00"/>
                </a:solidFill>
              </a:rPr>
              <a:t>Г. Серебряков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6" name="Объект 3" descr="http://ped-kopilka.ru/upload/blogs/2766_f324c0b4a0e25c41f98f797a50e044d2.jpg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617639"/>
            <a:ext cx="3635896" cy="32403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3419872" cy="104435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Письмо </a:t>
            </a:r>
            <a:br>
              <a:rPr lang="ru-RU" sz="4400" dirty="0" smtClean="0"/>
            </a:br>
            <a:r>
              <a:rPr lang="ru-RU" sz="4400" dirty="0" smtClean="0"/>
              <a:t> с     фронта</a:t>
            </a:r>
            <a:endParaRPr lang="ru-RU" sz="4400" dirty="0"/>
          </a:p>
        </p:txBody>
      </p:sp>
      <p:pic>
        <p:nvPicPr>
          <p:cNvPr id="4" name="Объект 3" descr="http://ped-kopilka.ru/upload/blogs/2766_f89305d305e360fa32100b783d5b7ba4.jp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0"/>
            <a:ext cx="5724128" cy="3501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Объект 2"/>
          <p:cNvSpPr txBox="1">
            <a:spLocks/>
          </p:cNvSpPr>
          <p:nvPr/>
        </p:nvSpPr>
        <p:spPr bwMode="auto">
          <a:xfrm>
            <a:off x="0" y="3573016"/>
            <a:ext cx="7931224" cy="3489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273050" indent="-273050" fontAlgn="base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"/>
            </a:pPr>
            <a:r>
              <a:rPr lang="ru-RU" sz="3200" dirty="0" smtClean="0"/>
              <a:t>И чем бы в пути мне война ни грозила, Ты знай, я не сдамся, покуда дышу! Я знаю, что ты меня благословила, И утром, не дрогнув, я в бой ухожу. Э.Асадов «Письмо с фронта», 1943 год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654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WordArt 2"/>
          <p:cNvSpPr>
            <a:spLocks noChangeArrowheads="1" noChangeShapeType="1" noTextEdit="1"/>
          </p:cNvSpPr>
          <p:nvPr/>
        </p:nvSpPr>
        <p:spPr bwMode="auto">
          <a:xfrm>
            <a:off x="4067944" y="476250"/>
            <a:ext cx="4320480" cy="923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kern="10" spc="1201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Monotype Corsiva"/>
              </a:rPr>
              <a:t>"ЖДИ  МЕНЯ"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4572000" y="1844675"/>
            <a:ext cx="4321175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FF9900"/>
                </a:solidFill>
                <a:latin typeface="Tahoma" pitchFamily="34" charset="0"/>
              </a:rPr>
              <a:t>	</a:t>
            </a:r>
            <a:r>
              <a:rPr lang="ru-RU" sz="2000" b="1" dirty="0" smtClean="0">
                <a:solidFill>
                  <a:srgbClr val="000099"/>
                </a:solidFill>
                <a:latin typeface="Tahoma" pitchFamily="34" charset="0"/>
              </a:rPr>
              <a:t>СТИХОТВОРЕНИЕ ПРОНИЗАНО</a:t>
            </a:r>
            <a:r>
              <a:rPr lang="ru-RU" dirty="0" smtClean="0">
                <a:solidFill>
                  <a:srgbClr val="000099"/>
                </a:solidFill>
                <a:latin typeface="Tahoma" pitchFamily="34" charset="0"/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  <a:latin typeface="Tahoma" pitchFamily="34" charset="0"/>
              </a:rPr>
              <a:t>ГЛУБОКИМ ЛИРИЗМОМ.</a:t>
            </a:r>
            <a:r>
              <a:rPr lang="ru-RU" sz="2000" dirty="0" smtClean="0">
                <a:solidFill>
                  <a:srgbClr val="000099"/>
                </a:solidFill>
                <a:latin typeface="Tahoma" pitchFamily="34" charset="0"/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  <a:latin typeface="Tahoma" pitchFamily="34" charset="0"/>
              </a:rPr>
              <a:t>ОБРАЩЁННОЕ АВТОРОМ К КОНКРЕТНОЙ ЖЕНЩИНЕ – АКТРИСЕ В.СЕРОВОЙ, ОНО СТАЛО ИСПОВЕДАЛЬНЫМ ПОСЛАНИЕМ ВСЕХ ЛЮБЯЩИХ КО ВСЕМ ЛЮБИМЫМ. ВОТ ПОЧЕМУ ПОЭТ ЗАКЛИНАЕТ ДОРОГУЮ ДЛЯ НЕГО ЖЕНЩИНУ ЖДАТЬ ЕГО, НЕСМОТРЯ НИ НА ЧТО, И ОБЕЩАЕТ ЕЙ ВЕРНУТЬСЯ «ВСЕМ СМЕРТЯМ НАЗЛО</a:t>
            </a:r>
            <a:r>
              <a:rPr lang="ru-RU" b="1" dirty="0" smtClean="0">
                <a:solidFill>
                  <a:srgbClr val="000099"/>
                </a:solidFill>
                <a:latin typeface="Tahoma" pitchFamily="34" charset="0"/>
              </a:rPr>
              <a:t>»</a:t>
            </a:r>
            <a:r>
              <a:rPr lang="ru-RU" dirty="0" smtClean="0">
                <a:solidFill>
                  <a:srgbClr val="000099"/>
                </a:solidFill>
                <a:latin typeface="Tahoma" pitchFamily="34" charset="0"/>
              </a:rPr>
              <a:t>.</a:t>
            </a:r>
            <a:r>
              <a:rPr lang="ru-RU" sz="2000" b="1" dirty="0" smtClean="0">
                <a:solidFill>
                  <a:srgbClr val="000099"/>
                </a:solidFill>
                <a:latin typeface="Tahoma" pitchFamily="34" charset="0"/>
              </a:rPr>
              <a:t> </a:t>
            </a:r>
          </a:p>
        </p:txBody>
      </p:sp>
      <p:pic>
        <p:nvPicPr>
          <p:cNvPr id="51204" name="Picture 4" descr="serov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07457" cy="4581128"/>
          </a:xfrm>
          <a:prstGeom prst="rect">
            <a:avLst/>
          </a:prstGeom>
          <a:noFill/>
        </p:spPr>
      </p:pic>
      <p:pic>
        <p:nvPicPr>
          <p:cNvPr id="5" name="Picture 2" descr="Константин (Кирилл) Михайлович Симонов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79712" y="4000500"/>
            <a:ext cx="2028825" cy="28575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85787"/>
          </a:xfrm>
        </p:spPr>
        <p:txBody>
          <a:bodyPr/>
          <a:lstStyle/>
          <a:p>
            <a:r>
              <a:rPr lang="ru-RU" sz="2400" b="1">
                <a:solidFill>
                  <a:schemeClr val="tx1"/>
                </a:solidFill>
              </a:rPr>
              <a:t>Лагерь для советских военнопленных </a:t>
            </a:r>
            <a:br>
              <a:rPr lang="ru-RU" sz="2400" b="1">
                <a:solidFill>
                  <a:schemeClr val="tx1"/>
                </a:solidFill>
              </a:rPr>
            </a:br>
            <a:r>
              <a:rPr lang="ru-RU" sz="2400" b="1">
                <a:solidFill>
                  <a:schemeClr val="tx1"/>
                </a:solidFill>
              </a:rPr>
              <a:t>(фото 1941 года)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653338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129028" name="Picture 4" descr="772_1192859584_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25538"/>
            <a:ext cx="8496300" cy="5399087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ChangeArrowheads="1"/>
          </p:cNvSpPr>
          <p:nvPr/>
        </p:nvSpPr>
        <p:spPr bwMode="auto">
          <a:xfrm>
            <a:off x="900113" y="188913"/>
            <a:ext cx="8324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b="1"/>
              <a:t>Советские военнопленные, запряженные в плуг (фото 1941г.)</a:t>
            </a:r>
            <a:r>
              <a:rPr lang="ru-RU"/>
              <a:t> </a:t>
            </a:r>
          </a:p>
        </p:txBody>
      </p:sp>
      <p:pic>
        <p:nvPicPr>
          <p:cNvPr id="131075" name="Picture 3" descr="770_1939274978_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620713"/>
            <a:ext cx="7604125" cy="56165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539750" y="6308725"/>
            <a:ext cx="8380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ru-RU"/>
              <a:t>(Из трофейных фотографий, изъятых у пленных и убитых солдат вермахта)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/>
      <p:bldP spid="13107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ru-RU" sz="4000"/>
              <a:t>Роберт Иванович Рождественский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07904" y="1905000"/>
            <a:ext cx="5436096" cy="4114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/>
              <a:t>(</a:t>
            </a:r>
            <a:r>
              <a:rPr lang="ru-RU" sz="2400" dirty="0"/>
              <a:t>имя при рождении — Роберт Станиславович </a:t>
            </a:r>
            <a:r>
              <a:rPr lang="ru-RU" sz="2400" dirty="0" err="1" smtClean="0"/>
              <a:t>Петкевич</a:t>
            </a:r>
            <a:endParaRPr lang="ru-RU" sz="2400" dirty="0" smtClean="0"/>
          </a:p>
          <a:p>
            <a:pPr>
              <a:lnSpc>
                <a:spcPct val="80000"/>
              </a:lnSpc>
            </a:pPr>
            <a:endParaRPr lang="ru-RU" sz="2400" dirty="0"/>
          </a:p>
          <a:p>
            <a:pPr>
              <a:lnSpc>
                <a:spcPct val="80000"/>
              </a:lnSpc>
            </a:pPr>
            <a:r>
              <a:rPr lang="ru-RU" sz="2400" dirty="0" smtClean="0"/>
              <a:t>Мать, Вера Павловна Фёдорова , директор сельской начальной школы,  с началом войны была призвана на фронт. С уходом матери на войну Роберт остаётся с бабушкой. Бабушка вскоре умирает, и Вера Павловна решает забрать сына к себе, оформив его как сына полка. Однако по дороге, в Москве, изменяет своё решение, и Роберт попадает в </a:t>
            </a:r>
            <a:r>
              <a:rPr lang="ru-RU" sz="2400" dirty="0" err="1" smtClean="0"/>
              <a:t>Даниловский</a:t>
            </a:r>
            <a:r>
              <a:rPr lang="ru-RU" sz="2400" dirty="0" smtClean="0"/>
              <a:t> детский приёмник.</a:t>
            </a:r>
            <a:endParaRPr lang="ru-RU" sz="2400" dirty="0"/>
          </a:p>
        </p:txBody>
      </p:sp>
      <p:pic>
        <p:nvPicPr>
          <p:cNvPr id="5" name="Picture 4" descr="9d2afb83ab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3969445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25538"/>
          </a:xfrm>
        </p:spPr>
        <p:txBody>
          <a:bodyPr/>
          <a:lstStyle/>
          <a:p>
            <a:r>
              <a:rPr lang="ru-RU"/>
              <a:t>У войны не женское лицо</a:t>
            </a:r>
          </a:p>
        </p:txBody>
      </p:sp>
      <p:pic>
        <p:nvPicPr>
          <p:cNvPr id="152579" name="Picture 3" descr="4 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981075"/>
            <a:ext cx="4752975" cy="5616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859338" y="2205038"/>
            <a:ext cx="3744912" cy="404336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>
                <a:solidFill>
                  <a:srgbClr val="000066"/>
                </a:solidFill>
              </a:rPr>
              <a:t>    В ЧАСЫ КОРОТКОГО</a:t>
            </a:r>
            <a:r>
              <a:rPr lang="ru-RU" sz="1800" b="1"/>
              <a:t> </a:t>
            </a:r>
            <a:r>
              <a:rPr lang="ru-RU" sz="2400" b="1">
                <a:solidFill>
                  <a:srgbClr val="000066"/>
                </a:solidFill>
              </a:rPr>
              <a:t>ОТДЫХА СОЛДАТ ДУМАЛ О ДОМЕ, О ТОМ, ЧТО ЕГО ЖДУТ, ЛЮБЯТ, И ПОЭТОМУ ОН ДОЛЖЕН НЕПРЕМЕННО ВЕРНУТЬСЯ. ВЕРНУТЬСЯ РАДИ МАЛЕНЬКОГО</a:t>
            </a:r>
            <a:r>
              <a:rPr lang="ru-RU" sz="2400" b="1"/>
              <a:t> </a:t>
            </a:r>
            <a:r>
              <a:rPr lang="ru-RU" sz="2400" b="1">
                <a:solidFill>
                  <a:srgbClr val="000066"/>
                </a:solidFill>
              </a:rPr>
              <a:t>СЫНА</a:t>
            </a:r>
          </a:p>
        </p:txBody>
      </p:sp>
      <p:sp>
        <p:nvSpPr>
          <p:cNvPr id="56323" name="WordArt 3"/>
          <p:cNvSpPr>
            <a:spLocks noChangeArrowheads="1" noChangeShapeType="1" noTextEdit="1"/>
          </p:cNvSpPr>
          <p:nvPr/>
        </p:nvSpPr>
        <p:spPr bwMode="auto">
          <a:xfrm>
            <a:off x="1763713" y="333375"/>
            <a:ext cx="6121400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kern="10" spc="560" smtClean="0">
                <a:ln w="9525">
                  <a:noFill/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cs typeface="Arial"/>
              </a:rPr>
              <a:t>ТЫ МЕНЯ ЖДЁШЬ -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kern="10" spc="560" smtClean="0">
                <a:ln w="9525">
                  <a:noFill/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cs typeface="Arial"/>
              </a:rPr>
              <a:t> СО МНОЙ НИЧЕГО НЕ СЛУЧИТСЯ</a:t>
            </a:r>
          </a:p>
        </p:txBody>
      </p:sp>
      <p:pic>
        <p:nvPicPr>
          <p:cNvPr id="56324" name="Picture 4" descr="img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700213"/>
            <a:ext cx="4032250" cy="4537075"/>
          </a:xfrm>
          <a:noFill/>
          <a:ln/>
        </p:spPr>
      </p:pic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755650" y="6370638"/>
            <a:ext cx="3240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000" smtClean="0">
                <a:solidFill>
                  <a:srgbClr val="000000"/>
                </a:solidFill>
                <a:latin typeface="Tahoma" pitchFamily="34" charset="0"/>
              </a:rPr>
              <a:t>М.ДЖАЛИЛЬ С СЫНОМ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RESIZ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08550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5364163" y="404664"/>
            <a:ext cx="3779837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317500" algn="l"/>
            <a:r>
              <a:rPr lang="ru-RU" sz="2000" dirty="0">
                <a:latin typeface="Tahoma" pitchFamily="34" charset="0"/>
              </a:rPr>
              <a:t>На самой страшной войне XX века женщине пришлось стать солдатом. Она не только спасала, перевязывала раненых, но  и стреляла из «</a:t>
            </a:r>
            <a:r>
              <a:rPr lang="ru-RU" sz="2000" dirty="0" err="1">
                <a:latin typeface="Tahoma" pitchFamily="34" charset="0"/>
              </a:rPr>
              <a:t>снайперки</a:t>
            </a:r>
            <a:r>
              <a:rPr lang="ru-RU" sz="2000" dirty="0">
                <a:latin typeface="Tahoma" pitchFamily="34" charset="0"/>
              </a:rPr>
              <a:t>», бомбила, подрывала мосты, ходила в разведку, брала языка. Женщина убивала. Она убивала врага, обрушившегося с невиданной жестокостью на ее землю, на ее дом, на ее детей. Это была величайшая жертва, принесенная ими на алтарь Победы. И бессмертный подвиг, всю глубину которого мы с годами мирной жизни постигаем.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274638"/>
            <a:ext cx="3394720" cy="1858218"/>
          </a:xfrm>
        </p:spPr>
        <p:txBody>
          <a:bodyPr/>
          <a:lstStyle/>
          <a:p>
            <a:r>
              <a:rPr lang="ru-RU" b="1" dirty="0" smtClean="0"/>
              <a:t>Начало Войны.</a:t>
            </a:r>
            <a:endParaRPr lang="ru-RU" dirty="0"/>
          </a:p>
        </p:txBody>
      </p:sp>
      <p:pic>
        <p:nvPicPr>
          <p:cNvPr id="4" name="Picture 6" descr="0_6824b_67f5a94d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040312" cy="3779837"/>
          </a:xfrm>
          <a:prstGeom prst="rect">
            <a:avLst/>
          </a:prstGeom>
          <a:noFill/>
        </p:spPr>
      </p:pic>
      <p:pic>
        <p:nvPicPr>
          <p:cNvPr id="5" name="Picture 8" descr="Картинка 46 из 51614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2819400"/>
            <a:ext cx="4724400" cy="40386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4005064"/>
            <a:ext cx="457200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/>
              <a:t>22-го июня 1941 года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/>
              <a:t>пошел отсчет четырем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/>
              <a:t>годам нечеловеческих усилий,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/>
              <a:t> в течение которых будущее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/>
              <a:t> каждого из нас висело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/>
              <a:t> практически на волоске. 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Zvuki-Aviauda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995936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9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DRUNI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196975"/>
            <a:ext cx="381635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WordArt 3"/>
          <p:cNvSpPr>
            <a:spLocks noChangeArrowheads="1" noChangeShapeType="1" noTextEdit="1"/>
          </p:cNvSpPr>
          <p:nvPr/>
        </p:nvSpPr>
        <p:spPr bwMode="auto">
          <a:xfrm>
            <a:off x="1835150" y="260350"/>
            <a:ext cx="5616575" cy="1052513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Юлия </a:t>
            </a:r>
            <a:r>
              <a:rPr lang="ru-RU" sz="3600" kern="10" dirty="0" err="1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Друнина</a:t>
            </a:r>
            <a:endParaRPr lang="ru-RU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4572000" y="1268413"/>
            <a:ext cx="4211638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>
                <a:latin typeface="Tahoma" pitchFamily="34" charset="0"/>
              </a:rPr>
              <a:t>Поэтесса. Посвящала свои стихи женщинам, сражавшимся на войне. </a:t>
            </a:r>
          </a:p>
          <a:p>
            <a:r>
              <a:rPr lang="ru-RU">
                <a:latin typeface="Tahoma" pitchFamily="34" charset="0"/>
              </a:rPr>
              <a:t>Юля в 17 лет прямо со школьной скамьи добровольцем ушла на фронт: </a:t>
            </a:r>
          </a:p>
          <a:p>
            <a:r>
              <a:rPr lang="ru-RU" i="1">
                <a:solidFill>
                  <a:srgbClr val="006600"/>
                </a:solidFill>
                <a:latin typeface="Tahoma" pitchFamily="34" charset="0"/>
              </a:rPr>
              <a:t>...</a:t>
            </a:r>
            <a:r>
              <a:rPr lang="ru-RU" b="1" i="1">
                <a:solidFill>
                  <a:srgbClr val="6600CC"/>
                </a:solidFill>
                <a:latin typeface="Tahoma" pitchFamily="34" charset="0"/>
              </a:rPr>
              <a:t>ушла из детства в грязную теплушку,</a:t>
            </a:r>
            <a:br>
              <a:rPr lang="ru-RU" b="1" i="1">
                <a:solidFill>
                  <a:srgbClr val="6600CC"/>
                </a:solidFill>
                <a:latin typeface="Tahoma" pitchFamily="34" charset="0"/>
              </a:rPr>
            </a:br>
            <a:r>
              <a:rPr lang="ru-RU" b="1" i="1">
                <a:solidFill>
                  <a:srgbClr val="6600CC"/>
                </a:solidFill>
                <a:latin typeface="Tahoma" pitchFamily="34" charset="0"/>
              </a:rPr>
              <a:t>в эшелон пехоты, в санитарный взвод.</a:t>
            </a:r>
            <a:br>
              <a:rPr lang="ru-RU" b="1" i="1">
                <a:solidFill>
                  <a:srgbClr val="6600CC"/>
                </a:solidFill>
                <a:latin typeface="Tahoma" pitchFamily="34" charset="0"/>
              </a:rPr>
            </a:br>
            <a:r>
              <a:rPr lang="ru-RU" b="1" i="1">
                <a:solidFill>
                  <a:srgbClr val="6600CC"/>
                </a:solidFill>
                <a:latin typeface="Tahoma" pitchFamily="34" charset="0"/>
              </a:rPr>
              <a:t>...От Прекрасной Дамы в "мать" и "перемать",</a:t>
            </a:r>
            <a:br>
              <a:rPr lang="ru-RU" b="1" i="1">
                <a:solidFill>
                  <a:srgbClr val="6600CC"/>
                </a:solidFill>
                <a:latin typeface="Tahoma" pitchFamily="34" charset="0"/>
              </a:rPr>
            </a:br>
            <a:r>
              <a:rPr lang="ru-RU" b="1" i="1">
                <a:solidFill>
                  <a:srgbClr val="6600CC"/>
                </a:solidFill>
                <a:latin typeface="Tahoma" pitchFamily="34" charset="0"/>
              </a:rPr>
              <a:t>потому что имя ближе, чем Россия,</a:t>
            </a:r>
            <a:br>
              <a:rPr lang="ru-RU" b="1" i="1">
                <a:solidFill>
                  <a:srgbClr val="6600CC"/>
                </a:solidFill>
                <a:latin typeface="Tahoma" pitchFamily="34" charset="0"/>
              </a:rPr>
            </a:br>
            <a:r>
              <a:rPr lang="ru-RU" b="1" i="1">
                <a:solidFill>
                  <a:srgbClr val="6600CC"/>
                </a:solidFill>
                <a:latin typeface="Tahoma" pitchFamily="34" charset="0"/>
              </a:rPr>
              <a:t>не могла сыскать. </a:t>
            </a:r>
          </a:p>
          <a:p>
            <a:r>
              <a:rPr lang="ru-RU">
                <a:latin typeface="Tahoma" pitchFamily="34" charset="0"/>
              </a:rPr>
              <a:t>Была батальонным санинструктором. Тонкая и возвышенная натура, она рано прошла школу настоящего мужества. Этот жизненный опыт и сильные впечатления легли в основу ее творчества.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/>
      <p:bldP spid="737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6596162"/>
          <p:cNvPicPr>
            <a:picLocks noChangeAspect="1" noChangeArrowheads="1"/>
          </p:cNvPicPr>
          <p:nvPr/>
        </p:nvPicPr>
        <p:blipFill>
          <a:blip r:embed="rId2" cstate="print">
            <a:lum bright="22000" contrast="-40000"/>
          </a:blip>
          <a:srcRect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</p:spPr>
      </p:pic>
      <p:sp>
        <p:nvSpPr>
          <p:cNvPr id="5127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859338" y="1600200"/>
            <a:ext cx="3827462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000" b="1"/>
              <a:t>     </a:t>
            </a:r>
            <a:r>
              <a:rPr lang="ru-RU" sz="2400" b="1"/>
              <a:t>Люди, часто незнакомые, часто такие разные, </a:t>
            </a:r>
            <a:r>
              <a:rPr lang="en-US" sz="2400" b="1"/>
              <a:t>-</a:t>
            </a:r>
            <a:r>
              <a:rPr lang="ru-RU" sz="2400" b="1"/>
              <a:t>теперь </a:t>
            </a:r>
            <a:r>
              <a:rPr lang="en-US" sz="2400" b="1"/>
              <a:t> </a:t>
            </a:r>
            <a:r>
              <a:rPr lang="ru-RU" sz="2400" b="1"/>
              <a:t>«Братья и Сестры», огромная семья, состоящая из всех народов и национальностей страны. Семья требовала спасения, требовала поддержки</a:t>
            </a:r>
            <a:r>
              <a:rPr lang="ru-RU" sz="2400"/>
              <a:t>.  </a:t>
            </a:r>
          </a:p>
        </p:txBody>
      </p:sp>
      <p:pic>
        <p:nvPicPr>
          <p:cNvPr id="5129" name="Picture 9" descr="4429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924175"/>
            <a:ext cx="4895850" cy="3800475"/>
          </a:xfrm>
          <a:prstGeom prst="rect">
            <a:avLst/>
          </a:prstGeom>
          <a:noFill/>
        </p:spPr>
      </p:pic>
      <p:pic>
        <p:nvPicPr>
          <p:cNvPr id="5131" name="Picture 11" descr="_Shakhovski_image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115888"/>
            <a:ext cx="4286250" cy="2771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Пользователь\Desktop\RKKA-na-privale_19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90864" cy="3314877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koshkin_v.m-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4644008" cy="3284984"/>
          </a:xfrm>
          <a:prstGeom prst="rect">
            <a:avLst/>
          </a:prstGeom>
          <a:noFill/>
        </p:spPr>
      </p:pic>
      <p:pic>
        <p:nvPicPr>
          <p:cNvPr id="2052" name="Picture 4" descr="C:\Users\Пользователь\Desktop\image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0163" y="3284985"/>
            <a:ext cx="5303837" cy="3573016"/>
          </a:xfrm>
          <a:prstGeom prst="rect">
            <a:avLst/>
          </a:prstGeom>
          <a:noFill/>
        </p:spPr>
      </p:pic>
      <p:pic>
        <p:nvPicPr>
          <p:cNvPr id="2053" name="Picture 5" descr="C:\Users\Пользователь\Desktop\maxresdefaul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84984"/>
            <a:ext cx="4283968" cy="3573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server.audiopedia.su:8888/staroeradio/images/pics/0068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Desktop\00686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852936"/>
            <a:ext cx="4644008" cy="400506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473106" y="764704"/>
            <a:ext cx="46708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kern="10" dirty="0" smtClean="0">
                <a:ln w="9525"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Юлия </a:t>
            </a:r>
            <a:r>
              <a:rPr lang="ru-RU" sz="5400" kern="10" dirty="0" err="1" smtClean="0">
                <a:ln w="9525"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Друнина</a:t>
            </a:r>
            <a:endParaRPr lang="ru-RU" sz="5400" kern="10" dirty="0">
              <a:ln w="9525">
                <a:round/>
                <a:headEnd/>
                <a:tailEnd/>
              </a:ln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E391F28B-71B6-469A-BBFB-96D65594F899}" type="slidenum">
              <a:rPr lang="ru-RU" sz="1400">
                <a:latin typeface="Arial Black" pitchFamily="34" charset="0"/>
              </a:rPr>
              <a:pPr algn="r"/>
              <a:t>34</a:t>
            </a:fld>
            <a:endParaRPr lang="ru-RU" sz="1400">
              <a:latin typeface="Arial Black" pitchFamily="34" charset="0"/>
            </a:endParaRPr>
          </a:p>
        </p:txBody>
      </p:sp>
      <p:pic>
        <p:nvPicPr>
          <p:cNvPr id="7171" name="Picture 2" descr="0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㿷ᛟȨ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628775"/>
            <a:ext cx="3535362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WordArt 3"/>
          <p:cNvSpPr>
            <a:spLocks noChangeArrowheads="1" noChangeShapeType="1" noTextEdit="1"/>
          </p:cNvSpPr>
          <p:nvPr/>
        </p:nvSpPr>
        <p:spPr bwMode="auto">
          <a:xfrm>
            <a:off x="1979613" y="0"/>
            <a:ext cx="5759450" cy="103187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Анна Ахматова.</a:t>
            </a: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4500563" y="1412875"/>
            <a:ext cx="41402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>
                <a:latin typeface="Tahoma" pitchFamily="34" charset="0"/>
              </a:rPr>
              <a:t>Верность нравственным основам бытия, психология женского чувства, осмысление общенародных трагедий 20 века, сопряженное с личными переживаниями, тяготение к классическому стилю поэтического языка. </a:t>
            </a: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4500563" y="3357563"/>
            <a:ext cx="3744912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>
                <a:latin typeface="Tahoma" pitchFamily="34" charset="0"/>
              </a:rPr>
              <a:t>В первые месяцы Великой Отечественной войны Ахматова пишет плакатные стихотворения. По распоряжению властей ее эвакуируют из Ленинграда до первой блокадной зимы, два с половиной года она проводит в Ташкенте. Пишет много стихов, работает над </a:t>
            </a:r>
          </a:p>
          <a:p>
            <a:r>
              <a:rPr lang="ru-RU">
                <a:latin typeface="Tahoma" pitchFamily="34" charset="0"/>
              </a:rPr>
              <a:t>«Поэмой без героя».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000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animBg="1"/>
      <p:bldP spid="8192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78" name="Picture 2" descr="C:\Users\Пользователь\Desktop\deti-vojny-700x4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0"/>
            <a:ext cx="5364088" cy="3601602"/>
          </a:xfrm>
          <a:prstGeom prst="rect">
            <a:avLst/>
          </a:prstGeom>
          <a:noFill/>
        </p:spPr>
      </p:pic>
      <p:pic>
        <p:nvPicPr>
          <p:cNvPr id="229379" name="Picture 3" descr="C:\Users\Пользователь\Desktop\c0820a6c67e0a19b28a8533daed295302aa511b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514148"/>
            <a:ext cx="5076056" cy="3343852"/>
          </a:xfrm>
          <a:prstGeom prst="rect">
            <a:avLst/>
          </a:prstGeom>
          <a:noFill/>
        </p:spPr>
      </p:pic>
      <p:pic>
        <p:nvPicPr>
          <p:cNvPr id="229380" name="Picture 4" descr="C:\Users\Пользователь\Desktop\0_baaba_b5b11a1c_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4211960" cy="3573016"/>
          </a:xfrm>
          <a:prstGeom prst="rect">
            <a:avLst/>
          </a:prstGeom>
          <a:noFill/>
        </p:spPr>
      </p:pic>
      <p:pic>
        <p:nvPicPr>
          <p:cNvPr id="229381" name="Picture 5" descr="C:\Users\Пользователь\Desktop\db84c9e14e5f9354e8bdcd4cebfff8a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4067944" cy="342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6596162"/>
          <p:cNvPicPr>
            <a:picLocks noChangeAspect="1" noChangeArrowheads="1"/>
          </p:cNvPicPr>
          <p:nvPr/>
        </p:nvPicPr>
        <p:blipFill>
          <a:blip r:embed="rId2" cstate="print">
            <a:lum bright="34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50825" y="1527175"/>
            <a:ext cx="4105275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</a:rPr>
              <a:t>В серьезной степени героизм солдат и командиров сорвал планы немецкого наступления.  Уже летом 41</a:t>
            </a:r>
            <a:r>
              <a:rPr lang="en-US" sz="2000" b="1" dirty="0" smtClean="0">
                <a:solidFill>
                  <a:srgbClr val="000000"/>
                </a:solidFill>
              </a:rPr>
              <a:t>-</a:t>
            </a:r>
            <a:r>
              <a:rPr lang="ru-RU" sz="2000" b="1" dirty="0" smtClean="0">
                <a:solidFill>
                  <a:srgbClr val="000000"/>
                </a:solidFill>
              </a:rPr>
              <a:t>го года были полностью сорваны планы наступления немецкой армии. Потом были Сталинград, Курск, Московская битва, но все они стали возможны благодаря беспримерному мужеству простого советского солдата.    </a:t>
            </a:r>
          </a:p>
        </p:txBody>
      </p:sp>
      <p:pic>
        <p:nvPicPr>
          <p:cNvPr id="7175" name="Picture 7" descr="Картинка 12 из 1289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76672"/>
            <a:ext cx="4176464" cy="5396393"/>
          </a:xfrm>
          <a:prstGeom prst="rect">
            <a:avLst/>
          </a:prstGeom>
          <a:noFill/>
        </p:spPr>
      </p:pic>
      <p:sp>
        <p:nvSpPr>
          <p:cNvPr id="7177" name="AutoShape 9" descr="Картинка 113 из 12895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179" name="AutoShape 11" descr="Картинка 113 из 12895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181" name="AutoShape 13" descr="Картинка 113 из 12895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5" name="Rectangle 177"/>
          <p:cNvSpPr>
            <a:spLocks noChangeArrowheads="1"/>
          </p:cNvSpPr>
          <p:nvPr/>
        </p:nvSpPr>
        <p:spPr bwMode="auto">
          <a:xfrm>
            <a:off x="500034" y="5214950"/>
            <a:ext cx="5365750" cy="1166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es-ES" sz="3200" b="1" dirty="0">
              <a:solidFill>
                <a:srgbClr val="FF0000"/>
              </a:solidFill>
            </a:endParaRPr>
          </a:p>
        </p:txBody>
      </p:sp>
      <p:sp>
        <p:nvSpPr>
          <p:cNvPr id="2221" name="Rectangle 173"/>
          <p:cNvSpPr>
            <a:spLocks noChangeArrowheads="1"/>
          </p:cNvSpPr>
          <p:nvPr/>
        </p:nvSpPr>
        <p:spPr bwMode="auto">
          <a:xfrm>
            <a:off x="0" y="764704"/>
            <a:ext cx="5365750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FF0000"/>
                </a:solidFill>
              </a:rPr>
              <a:t>Твардовский Александр </a:t>
            </a:r>
            <a:r>
              <a:rPr lang="ru-RU" sz="4000" b="1" dirty="0" err="1" smtClean="0">
                <a:solidFill>
                  <a:srgbClr val="FF0000"/>
                </a:solidFill>
              </a:rPr>
              <a:t>Трифонович</a:t>
            </a:r>
            <a:endParaRPr lang="es-ES" sz="40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sf.convex.ru/fc/img/big/tvardov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68137"/>
            <a:ext cx="3275856" cy="36898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2" descr="File:Tvardovsky Monument Smolens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052736"/>
            <a:ext cx="5796136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%20%D0%BD%D0%B0%D0%BF%D0%B0%D0%B4%D0%B5%D0%BD%D0%B8%D0%B5%20%D1%84%D0%B0%D1%88%D0%B8%D1%81%D1%82%D1%81%D0%BA%D0%BE%D0%B9%20%D0%93%D0%B5%D1%80%D0%BC%D0%B0%D0%BD%D0%B8%D0%B8%20%D0%BD%D0%B0%20%D0%A1%D0%BE%D0%B2%D0%B5%D1%82%D1%81%D0%BA%D0%B8%D0%B9%20%D0%A1%D0%BE%D1%8E%D0%B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0" y="620713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FF3300"/>
                </a:solidFill>
                <a:latin typeface="Arial Black" pitchFamily="34" charset="0"/>
              </a:rPr>
              <a:t>На рассвете 22 июня 1941 г. фашистская </a:t>
            </a:r>
            <a:r>
              <a:rPr lang="ru-RU" sz="2400" dirty="0" smtClean="0">
                <a:solidFill>
                  <a:srgbClr val="FF3300"/>
                </a:solidFill>
                <a:latin typeface="Arial Black" pitchFamily="34" charset="0"/>
              </a:rPr>
              <a:t>Германия </a:t>
            </a:r>
            <a:r>
              <a:rPr lang="ru-RU" sz="2400" dirty="0">
                <a:solidFill>
                  <a:srgbClr val="FF3300"/>
                </a:solidFill>
                <a:latin typeface="Arial Black" pitchFamily="34" charset="0"/>
              </a:rPr>
              <a:t>вероломно напала  на нашу </a:t>
            </a:r>
          </a:p>
          <a:p>
            <a:pPr algn="ctr"/>
            <a:r>
              <a:rPr lang="ru-RU" sz="2400" dirty="0">
                <a:solidFill>
                  <a:srgbClr val="FF3300"/>
                </a:solidFill>
                <a:latin typeface="Arial Black" pitchFamily="34" charset="0"/>
              </a:rPr>
              <a:t>страну.</a:t>
            </a:r>
            <a:r>
              <a:rPr lang="ru-RU" sz="2000" dirty="0">
                <a:solidFill>
                  <a:srgbClr val="FF3300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5" name="объявление войн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6416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3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63888" y="260648"/>
            <a:ext cx="5400600" cy="25922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/>
            </a:r>
            <a:br>
              <a:rPr lang="ru-RU" b="1" i="1" dirty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>Михалков</a:t>
            </a:r>
            <a:r>
              <a:rPr lang="ru-RU" i="1" dirty="0" smtClean="0">
                <a:solidFill>
                  <a:schemeClr val="tx2"/>
                </a:solidFill>
              </a:rPr>
              <a:t/>
            </a:r>
            <a:br>
              <a:rPr lang="ru-RU" i="1" dirty="0" smtClean="0">
                <a:solidFill>
                  <a:schemeClr val="tx2"/>
                </a:solidFill>
              </a:rPr>
            </a:br>
            <a:r>
              <a:rPr lang="ru-RU" sz="5300" b="1" i="1" dirty="0" smtClean="0">
                <a:solidFill>
                  <a:schemeClr val="tx2"/>
                </a:solidFill>
              </a:rPr>
              <a:t>Сергей Владимирович</a:t>
            </a:r>
            <a:r>
              <a:rPr lang="ru-RU" b="1" i="1" dirty="0" smtClean="0">
                <a:solidFill>
                  <a:schemeClr val="tx2"/>
                </a:solidFill>
              </a:rPr>
              <a:t/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sz="4000" i="1" dirty="0" smtClean="0">
                <a:solidFill>
                  <a:schemeClr val="tx2"/>
                </a:solidFill>
              </a:rPr>
              <a:t>(1913-2009)</a:t>
            </a:r>
            <a:endParaRPr lang="ru-RU" sz="4000" i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2852936"/>
            <a:ext cx="3923928" cy="4005064"/>
          </a:xfrm>
        </p:spPr>
        <p:txBody>
          <a:bodyPr>
            <a:normAutofit lnSpcReduction="10000"/>
          </a:bodyPr>
          <a:lstStyle/>
          <a:p>
            <a:r>
              <a:rPr lang="ru-RU" sz="2400" i="1" dirty="0" smtClean="0">
                <a:solidFill>
                  <a:schemeClr val="tx2"/>
                </a:solidFill>
              </a:rPr>
              <a:t>писатель, поэт, драматург, баснописец, переводчик, председатель Союза писателей России, автор текста двух гимнов Советского Союза и гимна Российской Федерации, председатель Союза писателей РСФСР, общественный и политический деятель.</a:t>
            </a:r>
            <a:endParaRPr lang="ru-RU" sz="2400" i="1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61165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pics2.pokazuha.ru/p442/j/4/6871634n4j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99074"/>
            <a:ext cx="5148064" cy="335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51054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2276475"/>
            <a:ext cx="5003800" cy="42481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ПИСЬМО И КАРТОЧКА В КОНВЕРТЕ,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НАПИСАН ЧЁТКО АДРЕС ТВОЙ.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ОБЯЗАН БЫТЬ ГОТОВЫМ К СМЕРТИ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СОЛДАТ, НЕ РАЗ ХОДИВШИЙ В БОЙ.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МЫ ЗДЕСЬ ПРИВЫКЛИ К ЭТОЙ МЫСЛИ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И, ЖАЖДУ ЖИЗНИ ЗАТАЯ,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ВИСИМ НА ШАТКОМ КОРОМЫСЛЕ,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У САМОЙ ГРАНИ БЫТИЯ…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ПУСТЬ НЕЛЕГКО НАМ, НУ ТАК ЧТО ЖЕ,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К НАМ ВЕК ТРЕВОЖНЫЙ НАШ РЕВНИВ.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МЫ ЧИЩЕ СДЕЛАЛИСЬ И СТРОЖЕ,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ВСЁ СУЕТНОЕ ОТСТРАНИВ.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1600" b="1"/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1600" b="1"/>
              <a:t>    Н.РЫЛЕНКОВ</a:t>
            </a:r>
          </a:p>
        </p:txBody>
      </p:sp>
      <p:sp>
        <p:nvSpPr>
          <p:cNvPr id="148483" name="WordArt 3"/>
          <p:cNvSpPr>
            <a:spLocks noChangeArrowheads="1" noChangeShapeType="1" noTextEdit="1"/>
          </p:cNvSpPr>
          <p:nvPr/>
        </p:nvSpPr>
        <p:spPr bwMode="auto">
          <a:xfrm>
            <a:off x="539750" y="476250"/>
            <a:ext cx="8158163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kern="1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800080">
                        <a:gamma/>
                        <a:tint val="73725"/>
                        <a:invGamma/>
                      </a:srgbClr>
                    </a:gs>
                    <a:gs pos="100000">
                      <a:srgbClr val="800080">
                        <a:alpha val="60001"/>
                      </a:srgbClr>
                    </a:gs>
                  </a:gsLst>
                  <a:lin ang="18900000" scaled="1"/>
                </a:gradFill>
                <a:cs typeface="Arial"/>
              </a:rPr>
              <a:t>МЫ ЗДЕСЬ В ГЛАЗА ГЛЯДЕЛИ СМЕРТИ,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kern="1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800080">
                        <a:gamma/>
                        <a:tint val="73725"/>
                        <a:invGamma/>
                      </a:srgbClr>
                    </a:gs>
                    <a:gs pos="100000">
                      <a:srgbClr val="800080">
                        <a:alpha val="60001"/>
                      </a:srgbClr>
                    </a:gs>
                  </a:gsLst>
                  <a:lin ang="18900000" scaled="1"/>
                </a:gradFill>
                <a:cs typeface="Arial"/>
              </a:rPr>
              <a:t>И МЫ НЕ ОПУСТИЛИ ГЛАЗ</a:t>
            </a:r>
          </a:p>
        </p:txBody>
      </p:sp>
      <p:pic>
        <p:nvPicPr>
          <p:cNvPr id="148484" name="Picture 4" descr="img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1989138"/>
            <a:ext cx="4248150" cy="4392612"/>
          </a:xfrm>
          <a:prstGeom prst="rect">
            <a:avLst/>
          </a:prstGeom>
          <a:noFill/>
        </p:spPr>
      </p:pic>
      <p:pic>
        <p:nvPicPr>
          <p:cNvPr id="5" name="реквием по мечт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8356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8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57742" cy="172560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Не жалея собственной жизни…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6" name="Содержимое 5" descr="1942-21_s.jp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>
            <a:off x="5572132" y="142876"/>
            <a:ext cx="2873388" cy="2873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1944-9_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2071678"/>
            <a:ext cx="4572032" cy="4572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1944-10_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4942" y="3214686"/>
            <a:ext cx="3500462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Георгий Свиридов - Святая любов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962532" y="240666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03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1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4857784" cy="36477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1945-52_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4000504"/>
            <a:ext cx="2571768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1945-6_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3286124"/>
            <a:ext cx="3286148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1945-49_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571480"/>
            <a:ext cx="3286148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abstrakcija-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слайд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188913"/>
            <a:ext cx="6481762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7" descr="479904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3429000"/>
            <a:ext cx="38862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WordArt 11"/>
          <p:cNvSpPr>
            <a:spLocks noChangeArrowheads="1" noChangeShapeType="1" noTextEdit="1"/>
          </p:cNvSpPr>
          <p:nvPr/>
        </p:nvSpPr>
        <p:spPr bwMode="auto">
          <a:xfrm>
            <a:off x="4572000" y="2924175"/>
            <a:ext cx="4103688" cy="35290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kern="1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cs typeface="Arial"/>
              </a:rPr>
              <a:t>Мы всегда будем помнить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kern="1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cs typeface="Arial"/>
              </a:rPr>
              <a:t>о подвиге наших воинов!</a:t>
            </a:r>
          </a:p>
        </p:txBody>
      </p:sp>
      <p:pic>
        <p:nvPicPr>
          <p:cNvPr id="13318" name="Picture 12" descr="8057225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1500" y="2565400"/>
            <a:ext cx="2401888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3" descr="8057225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0"/>
            <a:ext cx="2401887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8"/>
          <p:cNvSpPr>
            <a:spLocks noChangeArrowheads="1" noChangeShapeType="1" noTextEdit="1"/>
          </p:cNvSpPr>
          <p:nvPr/>
        </p:nvSpPr>
        <p:spPr bwMode="auto">
          <a:xfrm>
            <a:off x="250825" y="476250"/>
            <a:ext cx="6265863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r>
              <a:rPr lang="ru-RU" sz="3600" b="1" kern="10" dirty="0">
                <a:ln w="9525">
                  <a:round/>
                  <a:headEnd/>
                  <a:tailEnd/>
                </a:ln>
                <a:solidFill>
                  <a:srgbClr val="9933FF">
                    <a:alpha val="99001"/>
                  </a:srgbClr>
                </a:solidFill>
                <a:latin typeface="Times New Roman"/>
                <a:cs typeface="Times New Roman"/>
              </a:rPr>
              <a:t>МЫ ВАМ ЖИТЬ ЗАВЕЩАЕМ</a:t>
            </a:r>
          </a:p>
        </p:txBody>
      </p:sp>
      <p:pic>
        <p:nvPicPr>
          <p:cNvPr id="3" name="Picture 6" descr="utk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8" y="188913"/>
            <a:ext cx="2032000" cy="2628900"/>
          </a:xfrm>
          <a:prstGeom prst="rect">
            <a:avLst/>
          </a:prstGeom>
          <a:noFill/>
        </p:spPr>
      </p:pic>
      <p:pic>
        <p:nvPicPr>
          <p:cNvPr id="4" name="Picture 7" descr="гудзенк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3500438"/>
            <a:ext cx="2124075" cy="2665412"/>
          </a:xfrm>
          <a:prstGeom prst="rect">
            <a:avLst/>
          </a:prstGeom>
          <a:noFill/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77050" y="2841625"/>
            <a:ext cx="1655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Tahoma" pitchFamily="34" charset="0"/>
              </a:rPr>
              <a:t>И.УТКИН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6948488" y="6092825"/>
            <a:ext cx="1944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Tahoma" pitchFamily="34" charset="0"/>
              </a:rPr>
              <a:t>С.ГУДЗЕНКО</a:t>
            </a:r>
          </a:p>
        </p:txBody>
      </p:sp>
      <p:pic>
        <p:nvPicPr>
          <p:cNvPr id="7" name="Picture 4" descr="сувор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526948"/>
            <a:ext cx="1728788" cy="2173288"/>
          </a:xfrm>
          <a:prstGeom prst="rect">
            <a:avLst/>
          </a:prstGeom>
          <a:noFill/>
        </p:spPr>
      </p:pic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83518" y="3742871"/>
            <a:ext cx="17287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Tahoma" pitchFamily="34" charset="0"/>
              </a:rPr>
              <a:t>Г.СУВОРОВ</a:t>
            </a:r>
          </a:p>
        </p:txBody>
      </p:sp>
      <p:pic>
        <p:nvPicPr>
          <p:cNvPr id="9" name="Picture 3" descr="dzali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806" y="4064678"/>
            <a:ext cx="1714500" cy="2303463"/>
          </a:xfrm>
          <a:prstGeom prst="rect">
            <a:avLst/>
          </a:prstGeom>
          <a:noFill/>
        </p:spPr>
      </p:pic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-213369" y="6379378"/>
            <a:ext cx="2736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Tahoma" pitchFamily="34" charset="0"/>
              </a:rPr>
              <a:t>      </a:t>
            </a:r>
            <a:r>
              <a:rPr lang="ru-RU" dirty="0">
                <a:latin typeface="Tahoma" pitchFamily="34" charset="0"/>
              </a:rPr>
              <a:t>М.ДЖАЛИЛЬ</a:t>
            </a:r>
          </a:p>
        </p:txBody>
      </p:sp>
      <p:pic>
        <p:nvPicPr>
          <p:cNvPr id="11" name="Picture 9" descr="шубин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78845" y="1392985"/>
            <a:ext cx="2032000" cy="2449512"/>
          </a:xfrm>
          <a:prstGeom prst="rect">
            <a:avLst/>
          </a:prstGeom>
          <a:noFill/>
        </p:spPr>
      </p:pic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2474914" y="3881321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Tahoma" pitchFamily="34" charset="0"/>
              </a:rPr>
              <a:t>П.ШУБИН</a:t>
            </a:r>
          </a:p>
        </p:txBody>
      </p:sp>
      <p:pic>
        <p:nvPicPr>
          <p:cNvPr id="13" name="Picture 2" descr="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46336" y="1548980"/>
            <a:ext cx="1846263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4478061" y="3881322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Tahoma" pitchFamily="34" charset="0"/>
              </a:rPr>
              <a:t>Н.МАЙОРОВ</a:t>
            </a:r>
          </a:p>
        </p:txBody>
      </p:sp>
      <p:pic>
        <p:nvPicPr>
          <p:cNvPr id="15" name="Picture 5" descr="кульчицкий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0254" y="4214953"/>
            <a:ext cx="3168650" cy="2079625"/>
          </a:xfrm>
          <a:prstGeom prst="rect">
            <a:avLst/>
          </a:prstGeom>
          <a:noFill/>
        </p:spPr>
      </p:pic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102091" y="6325114"/>
            <a:ext cx="2663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Tahoma" pitchFamily="34" charset="0"/>
              </a:rPr>
              <a:t>М.КУЛЬЧИЦКИЙ</a:t>
            </a:r>
          </a:p>
        </p:txBody>
      </p:sp>
    </p:spTree>
    <p:extLst>
      <p:ext uri="{BB962C8B-B14F-4D97-AF65-F5344CB8AC3E}">
        <p14:creationId xmlns:p14="http://schemas.microsoft.com/office/powerpoint/2010/main" val="1877035181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80" name="Picture 4" descr="для ТВ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908050"/>
            <a:ext cx="3784600" cy="4608513"/>
          </a:xfrm>
          <a:prstGeom prst="rect">
            <a:avLst/>
          </a:prstGeom>
          <a:noFill/>
        </p:spPr>
      </p:pic>
      <p:sp>
        <p:nvSpPr>
          <p:cNvPr id="229381" name="Text Box 5"/>
          <p:cNvSpPr txBox="1">
            <a:spLocks noChangeArrowheads="1"/>
          </p:cNvSpPr>
          <p:nvPr/>
        </p:nvSpPr>
        <p:spPr bwMode="auto">
          <a:xfrm>
            <a:off x="4427538" y="1773238"/>
            <a:ext cx="4032250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400" smtClean="0">
                <a:solidFill>
                  <a:srgbClr val="000000"/>
                </a:solidFill>
              </a:rPr>
              <a:t>«За долгие четыре года войны… мы не утратили в себе прежний мир юности, но мы повзрослели на двадцать лет и, мнилось, прожили их так подробно, так насыщенно, что этих лет хватило бы на жизнь двум поколениям».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smtClean="0">
                <a:solidFill>
                  <a:srgbClr val="000000"/>
                </a:solidFill>
              </a:rPr>
              <a:t>                                             Ю.Бондарев 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225550"/>
          </a:xfrm>
        </p:spPr>
        <p:txBody>
          <a:bodyPr/>
          <a:lstStyle/>
          <a:p>
            <a:r>
              <a:rPr lang="ru-RU" sz="2400" b="1"/>
              <a:t>Воины проносят по Центральному московскому аэродрому Знамя Победы в день прибытия его в Москву из Берлина 20 июня 1945 года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354888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11268" name="Picture 4" descr="413_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12875"/>
            <a:ext cx="8712200" cy="54451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39"/>
          <p:cNvSpPr txBox="1">
            <a:spLocks noGrp="1" noChangeArrowheads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9A47319-781E-44D8-B353-E3BB336B79C9}" type="slidenum">
              <a:rPr lang="ru-RU" sz="1400" smtClean="0">
                <a:solidFill>
                  <a:srgbClr val="000000"/>
                </a:solidFill>
                <a:latin typeface="Arial Black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ru-RU" sz="14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75778" name="WordArt 2"/>
          <p:cNvSpPr>
            <a:spLocks noChangeArrowheads="1" noChangeShapeType="1" noTextEdit="1"/>
          </p:cNvSpPr>
          <p:nvPr/>
        </p:nvSpPr>
        <p:spPr bwMode="auto">
          <a:xfrm>
            <a:off x="250825" y="1989138"/>
            <a:ext cx="8642350" cy="28575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cs typeface="Arial"/>
              </a:rPr>
              <a:t>1941 - 1945</a:t>
            </a:r>
          </a:p>
        </p:txBody>
      </p:sp>
      <p:sp>
        <p:nvSpPr>
          <p:cNvPr id="75782" name="AutoShape 6"/>
          <p:cNvSpPr>
            <a:spLocks noChangeArrowheads="1"/>
          </p:cNvSpPr>
          <p:nvPr/>
        </p:nvSpPr>
        <p:spPr bwMode="auto">
          <a:xfrm>
            <a:off x="4284663" y="0"/>
            <a:ext cx="914400" cy="800100"/>
          </a:xfrm>
          <a:prstGeom prst="star5">
            <a:avLst/>
          </a:prstGeom>
          <a:gradFill rotWithShape="1">
            <a:gsLst>
              <a:gs pos="0">
                <a:srgbClr val="4D0808"/>
              </a:gs>
              <a:gs pos="30000">
                <a:srgbClr val="FF0300"/>
              </a:gs>
              <a:gs pos="55000">
                <a:srgbClr val="FF7A00"/>
              </a:gs>
              <a:gs pos="100000">
                <a:srgbClr val="FFF2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75783" name="AutoShape 7"/>
          <p:cNvSpPr>
            <a:spLocks noChangeArrowheads="1"/>
          </p:cNvSpPr>
          <p:nvPr/>
        </p:nvSpPr>
        <p:spPr bwMode="auto">
          <a:xfrm>
            <a:off x="1692275" y="188913"/>
            <a:ext cx="914400" cy="800100"/>
          </a:xfrm>
          <a:prstGeom prst="star5">
            <a:avLst/>
          </a:prstGeom>
          <a:gradFill rotWithShape="1">
            <a:gsLst>
              <a:gs pos="0">
                <a:srgbClr val="4D0808"/>
              </a:gs>
              <a:gs pos="30000">
                <a:srgbClr val="FF0300"/>
              </a:gs>
              <a:gs pos="55000">
                <a:srgbClr val="FF7A00"/>
              </a:gs>
              <a:gs pos="100000">
                <a:srgbClr val="FFF2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75784" name="AutoShape 8"/>
          <p:cNvSpPr>
            <a:spLocks noChangeArrowheads="1"/>
          </p:cNvSpPr>
          <p:nvPr/>
        </p:nvSpPr>
        <p:spPr bwMode="auto">
          <a:xfrm>
            <a:off x="6877050" y="188913"/>
            <a:ext cx="914400" cy="800100"/>
          </a:xfrm>
          <a:prstGeom prst="star5">
            <a:avLst/>
          </a:prstGeom>
          <a:gradFill rotWithShape="1">
            <a:gsLst>
              <a:gs pos="0">
                <a:srgbClr val="4D0808"/>
              </a:gs>
              <a:gs pos="30000">
                <a:srgbClr val="FF0300"/>
              </a:gs>
              <a:gs pos="55000">
                <a:srgbClr val="FF7A00"/>
              </a:gs>
              <a:gs pos="100000">
                <a:srgbClr val="FFF2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75785" name="WordArt 9"/>
          <p:cNvSpPr>
            <a:spLocks noChangeArrowheads="1" noChangeShapeType="1" noTextEdit="1"/>
          </p:cNvSpPr>
          <p:nvPr/>
        </p:nvSpPr>
        <p:spPr bwMode="auto">
          <a:xfrm>
            <a:off x="0" y="5181600"/>
            <a:ext cx="9144000" cy="1447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4009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cs typeface="Arial"/>
              </a:rPr>
              <a:t>Спасибо за Победу!</a:t>
            </a:r>
          </a:p>
        </p:txBody>
      </p:sp>
      <p:sp>
        <p:nvSpPr>
          <p:cNvPr id="75786" name="AutoShape 10"/>
          <p:cNvSpPr>
            <a:spLocks noChangeArrowheads="1"/>
          </p:cNvSpPr>
          <p:nvPr/>
        </p:nvSpPr>
        <p:spPr bwMode="auto">
          <a:xfrm>
            <a:off x="5508625" y="0"/>
            <a:ext cx="914400" cy="800100"/>
          </a:xfrm>
          <a:prstGeom prst="star5">
            <a:avLst/>
          </a:prstGeom>
          <a:gradFill rotWithShape="1">
            <a:gsLst>
              <a:gs pos="0">
                <a:srgbClr val="4D0808"/>
              </a:gs>
              <a:gs pos="30000">
                <a:srgbClr val="FF0300"/>
              </a:gs>
              <a:gs pos="55000">
                <a:srgbClr val="FF7A00"/>
              </a:gs>
              <a:gs pos="100000">
                <a:srgbClr val="FFF2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75787" name="AutoShape 11"/>
          <p:cNvSpPr>
            <a:spLocks noChangeArrowheads="1"/>
          </p:cNvSpPr>
          <p:nvPr/>
        </p:nvSpPr>
        <p:spPr bwMode="auto">
          <a:xfrm>
            <a:off x="3059113" y="0"/>
            <a:ext cx="914400" cy="800100"/>
          </a:xfrm>
          <a:prstGeom prst="star5">
            <a:avLst/>
          </a:prstGeom>
          <a:gradFill rotWithShape="1">
            <a:gsLst>
              <a:gs pos="0">
                <a:srgbClr val="4D0808"/>
              </a:gs>
              <a:gs pos="30000">
                <a:srgbClr val="FF0300"/>
              </a:gs>
              <a:gs pos="55000">
                <a:srgbClr val="FF7A00"/>
              </a:gs>
              <a:gs pos="100000">
                <a:srgbClr val="FFF2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75788" name="AutoShape 12"/>
          <p:cNvSpPr>
            <a:spLocks noChangeArrowheads="1"/>
          </p:cNvSpPr>
          <p:nvPr/>
        </p:nvSpPr>
        <p:spPr bwMode="auto">
          <a:xfrm>
            <a:off x="539750" y="765175"/>
            <a:ext cx="914400" cy="800100"/>
          </a:xfrm>
          <a:prstGeom prst="star5">
            <a:avLst/>
          </a:prstGeom>
          <a:gradFill rotWithShape="1">
            <a:gsLst>
              <a:gs pos="0">
                <a:srgbClr val="4D0808"/>
              </a:gs>
              <a:gs pos="30000">
                <a:srgbClr val="FF0300"/>
              </a:gs>
              <a:gs pos="55000">
                <a:srgbClr val="FF7A00"/>
              </a:gs>
              <a:gs pos="100000">
                <a:srgbClr val="FFF2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75789" name="AutoShape 13"/>
          <p:cNvSpPr>
            <a:spLocks noChangeArrowheads="1"/>
          </p:cNvSpPr>
          <p:nvPr/>
        </p:nvSpPr>
        <p:spPr bwMode="auto">
          <a:xfrm>
            <a:off x="7956550" y="836613"/>
            <a:ext cx="914400" cy="800100"/>
          </a:xfrm>
          <a:prstGeom prst="star5">
            <a:avLst/>
          </a:prstGeom>
          <a:gradFill rotWithShape="1">
            <a:gsLst>
              <a:gs pos="0">
                <a:srgbClr val="4D0808"/>
              </a:gs>
              <a:gs pos="30000">
                <a:srgbClr val="FF0300"/>
              </a:gs>
              <a:gs pos="55000">
                <a:srgbClr val="FF7A00"/>
              </a:gs>
              <a:gs pos="100000">
                <a:srgbClr val="FFF2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16396" name="Picture 12" descr="80572251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2781300"/>
            <a:ext cx="2401887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13" descr="80572251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141663"/>
            <a:ext cx="2401887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14" descr="80572251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333375"/>
            <a:ext cx="2401887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animBg="1"/>
      <p:bldP spid="7578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3487809"/>
            <a:ext cx="4250951" cy="3084463"/>
          </a:xfrm>
        </p:spPr>
      </p:pic>
      <p:pic>
        <p:nvPicPr>
          <p:cNvPr id="5" name="Рисунок 4" descr="00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214290"/>
            <a:ext cx="3810000" cy="3810000"/>
          </a:xfrm>
          <a:prstGeom prst="rect">
            <a:avLst/>
          </a:prstGeom>
        </p:spPr>
      </p:pic>
      <p:pic>
        <p:nvPicPr>
          <p:cNvPr id="6" name="Рисунок 5" descr="00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4143380"/>
            <a:ext cx="3619500" cy="2428892"/>
          </a:xfrm>
          <a:prstGeom prst="rect">
            <a:avLst/>
          </a:prstGeom>
        </p:spPr>
      </p:pic>
      <p:pic>
        <p:nvPicPr>
          <p:cNvPr id="7" name="Рисунок 6" descr="00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214290"/>
            <a:ext cx="3619500" cy="31813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p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428604"/>
            <a:ext cx="4184809" cy="5572164"/>
          </a:xfrm>
          <a:prstGeom prst="rect">
            <a:avLst/>
          </a:prstGeom>
          <a:ln w="228600" cap="sq" cmpd="thickThin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714876" y="1071546"/>
            <a:ext cx="378621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22 июня 1941 года</a:t>
            </a:r>
            <a:br>
              <a:rPr lang="ru-RU" sz="3200" b="1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Объявление о начале Великой Отечественной войны. </a:t>
            </a:r>
            <a:br>
              <a:rPr lang="ru-RU" sz="3200" b="1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Москва, улица 25-го Октября.</a:t>
            </a:r>
            <a:br>
              <a:rPr lang="ru-RU" sz="3200" b="1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0402" name="Picture 2" descr="C:\Users\Пользователь\Desktop\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т героев былых времен.mp4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1625" y="115888"/>
            <a:ext cx="8510588" cy="1009650"/>
          </a:xfrm>
        </p:spPr>
        <p:txBody>
          <a:bodyPr/>
          <a:lstStyle/>
          <a:p>
            <a:r>
              <a:rPr lang="ru-RU" sz="2400" b="1">
                <a:solidFill>
                  <a:schemeClr val="tx1"/>
                </a:solidFill>
              </a:rPr>
              <a:t>Части германской армии вступили на территорию СССР в июне 1941 года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307263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5124" name="Picture 4" descr="756_174111614_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125538"/>
            <a:ext cx="8005763" cy="55435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7772400" cy="1143000"/>
          </a:xfrm>
        </p:spPr>
        <p:txBody>
          <a:bodyPr/>
          <a:lstStyle/>
          <a:p>
            <a:r>
              <a:rPr lang="ru-RU"/>
              <a:t>1941-1945 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838200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Грянул год, пришёл черед,</a:t>
            </a:r>
          </a:p>
          <a:p>
            <a:pPr>
              <a:buFontTx/>
              <a:buNone/>
            </a:pPr>
            <a:r>
              <a:rPr lang="ru-RU"/>
              <a:t>Нынче мы в ответе</a:t>
            </a:r>
          </a:p>
          <a:p>
            <a:pPr>
              <a:buFontTx/>
              <a:buNone/>
            </a:pPr>
            <a:r>
              <a:rPr lang="ru-RU"/>
              <a:t>За Россию, за народ</a:t>
            </a:r>
          </a:p>
          <a:p>
            <a:pPr>
              <a:buFontTx/>
              <a:buNone/>
            </a:pPr>
            <a:r>
              <a:rPr lang="ru-RU"/>
              <a:t>И за всё на свете.</a:t>
            </a:r>
          </a:p>
          <a:p>
            <a:pPr>
              <a:buFontTx/>
              <a:buNone/>
            </a:pPr>
            <a:r>
              <a:rPr lang="ru-RU"/>
              <a:t>                                   А.Твардовский</a:t>
            </a:r>
          </a:p>
        </p:txBody>
      </p:sp>
      <p:pic>
        <p:nvPicPr>
          <p:cNvPr id="135172" name="Picture 4" descr="4 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276600"/>
            <a:ext cx="4191000" cy="3443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610600" cy="1143000"/>
          </a:xfrm>
        </p:spPr>
        <p:txBody>
          <a:bodyPr/>
          <a:lstStyle/>
          <a:p>
            <a:r>
              <a:rPr lang="ru-RU"/>
              <a:t>Никто не забыт,  ничто не забыто.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None/>
            </a:pPr>
            <a:r>
              <a:rPr lang="ru-RU" sz="2800"/>
              <a:t>                                                      </a:t>
            </a:r>
          </a:p>
          <a:p>
            <a:pPr marL="609600" indent="-609600"/>
            <a:r>
              <a:rPr lang="ru-RU" sz="2800"/>
              <a:t>Советский народ отстоял свою независимость.</a:t>
            </a:r>
          </a:p>
          <a:p>
            <a:pPr marL="609600" indent="-609600"/>
            <a:r>
              <a:rPr lang="ru-RU" sz="2800"/>
              <a:t>Война унесла почти 27 млн. жизней советских людей.</a:t>
            </a:r>
            <a:endParaRPr lang="en-US" sz="2800"/>
          </a:p>
          <a:p>
            <a:pPr marL="609600" indent="-609600"/>
            <a:r>
              <a:rPr lang="ru-RU"/>
              <a:t>До Великой Отечественной войны в СССР насчитывалось 1186 писателей и поэтов, 944 человека ушли на фронт, не вернулись с войны – 417.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096000" y="1295400"/>
            <a:ext cx="26670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b="1"/>
              <a:t>О. Берггольц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726113" y="274638"/>
            <a:ext cx="2960687" cy="1143000"/>
          </a:xfrm>
        </p:spPr>
        <p:txBody>
          <a:bodyPr/>
          <a:lstStyle/>
          <a:p>
            <a:r>
              <a:rPr lang="ru-RU" sz="4000"/>
              <a:t> </a:t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>Поэты военной поры:</a:t>
            </a:r>
          </a:p>
        </p:txBody>
      </p:sp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539750" y="3500438"/>
            <a:ext cx="2087563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/>
              <a:t>К.Симонов</a:t>
            </a:r>
          </a:p>
          <a:p>
            <a:pPr algn="l">
              <a:spcBef>
                <a:spcPct val="50000"/>
              </a:spcBef>
            </a:pPr>
            <a:r>
              <a:rPr lang="ru-RU" b="1"/>
              <a:t>А.Твардовский</a:t>
            </a:r>
          </a:p>
          <a:p>
            <a:pPr algn="l">
              <a:spcBef>
                <a:spcPct val="50000"/>
              </a:spcBef>
            </a:pPr>
            <a:r>
              <a:rPr lang="ru-RU" b="1"/>
              <a:t>А.Сурков</a:t>
            </a:r>
          </a:p>
          <a:p>
            <a:pPr algn="l">
              <a:spcBef>
                <a:spcPct val="50000"/>
              </a:spcBef>
            </a:pPr>
            <a:r>
              <a:rPr lang="ru-RU" b="1"/>
              <a:t>Н.Тихонов</a:t>
            </a:r>
          </a:p>
          <a:p>
            <a:pPr algn="l">
              <a:spcBef>
                <a:spcPct val="50000"/>
              </a:spcBef>
            </a:pPr>
            <a:r>
              <a:rPr lang="ru-RU" b="1"/>
              <a:t>М.Светлов</a:t>
            </a:r>
          </a:p>
          <a:p>
            <a:pPr algn="l">
              <a:spcBef>
                <a:spcPct val="50000"/>
              </a:spcBef>
            </a:pPr>
            <a:r>
              <a:rPr lang="ru-RU" b="1"/>
              <a:t>С.Орлов</a:t>
            </a: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2987675" y="3500438"/>
            <a:ext cx="2232025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/>
              <a:t>Вс.Багрицкий</a:t>
            </a:r>
          </a:p>
          <a:p>
            <a:pPr algn="l">
              <a:spcBef>
                <a:spcPct val="50000"/>
              </a:spcBef>
            </a:pPr>
            <a:r>
              <a:rPr lang="ru-RU" b="1"/>
              <a:t>Вл.Занадворов</a:t>
            </a:r>
          </a:p>
          <a:p>
            <a:pPr algn="l">
              <a:spcBef>
                <a:spcPct val="50000"/>
              </a:spcBef>
            </a:pPr>
            <a:r>
              <a:rPr lang="ru-RU" b="1"/>
              <a:t>П.Коган</a:t>
            </a:r>
          </a:p>
          <a:p>
            <a:pPr algn="l">
              <a:spcBef>
                <a:spcPct val="50000"/>
              </a:spcBef>
            </a:pPr>
            <a:r>
              <a:rPr lang="ru-RU" b="1"/>
              <a:t>М.Кульчицкий</a:t>
            </a:r>
          </a:p>
          <a:p>
            <a:pPr algn="l">
              <a:spcBef>
                <a:spcPct val="50000"/>
              </a:spcBef>
            </a:pPr>
            <a:r>
              <a:rPr lang="ru-RU" b="1"/>
              <a:t>Н.Майоров</a:t>
            </a:r>
          </a:p>
          <a:p>
            <a:pPr algn="l">
              <a:spcBef>
                <a:spcPct val="50000"/>
              </a:spcBef>
            </a:pPr>
            <a:r>
              <a:rPr lang="ru-RU" b="1"/>
              <a:t>Г.Суворов </a:t>
            </a:r>
          </a:p>
        </p:txBody>
      </p:sp>
      <p:sp>
        <p:nvSpPr>
          <p:cNvPr id="138245" name="Text Box 5"/>
          <p:cNvSpPr txBox="1">
            <a:spLocks noChangeArrowheads="1"/>
          </p:cNvSpPr>
          <p:nvPr/>
        </p:nvSpPr>
        <p:spPr bwMode="auto">
          <a:xfrm>
            <a:off x="5940425" y="3429000"/>
            <a:ext cx="2735263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/>
              <a:t>М.Алигер</a:t>
            </a:r>
          </a:p>
          <a:p>
            <a:pPr algn="l">
              <a:spcBef>
                <a:spcPct val="50000"/>
              </a:spcBef>
            </a:pPr>
            <a:r>
              <a:rPr lang="ru-RU" b="1"/>
              <a:t>А.Ахматова</a:t>
            </a:r>
          </a:p>
          <a:p>
            <a:pPr algn="l">
              <a:spcBef>
                <a:spcPct val="50000"/>
              </a:spcBef>
            </a:pPr>
            <a:r>
              <a:rPr lang="ru-RU" b="1"/>
              <a:t>А.Барто</a:t>
            </a:r>
          </a:p>
          <a:p>
            <a:pPr algn="l">
              <a:spcBef>
                <a:spcPct val="50000"/>
              </a:spcBef>
            </a:pPr>
            <a:r>
              <a:rPr lang="ru-RU" b="1"/>
              <a:t>О.Берггольц</a:t>
            </a:r>
          </a:p>
          <a:p>
            <a:pPr algn="l">
              <a:spcBef>
                <a:spcPct val="50000"/>
              </a:spcBef>
            </a:pPr>
            <a:r>
              <a:rPr lang="ru-RU" b="1"/>
              <a:t>Ю.Друнина</a:t>
            </a:r>
          </a:p>
          <a:p>
            <a:pPr algn="l">
              <a:spcBef>
                <a:spcPct val="50000"/>
              </a:spcBef>
            </a:pPr>
            <a:r>
              <a:rPr lang="ru-RU" b="1"/>
              <a:t>В.Инбер</a:t>
            </a:r>
          </a:p>
          <a:p>
            <a:pPr algn="l">
              <a:spcBef>
                <a:spcPct val="50000"/>
              </a:spcBef>
            </a:pPr>
            <a:r>
              <a:rPr lang="ru-RU" b="1"/>
              <a:t>С.Нерис</a:t>
            </a:r>
          </a:p>
        </p:txBody>
      </p:sp>
      <p:sp>
        <p:nvSpPr>
          <p:cNvPr id="138246" name="Text Box 6"/>
          <p:cNvSpPr txBox="1">
            <a:spLocks noChangeArrowheads="1"/>
          </p:cNvSpPr>
          <p:nvPr/>
        </p:nvSpPr>
        <p:spPr bwMode="auto">
          <a:xfrm>
            <a:off x="2987675" y="5876925"/>
            <a:ext cx="2376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/>
              <a:t>С.Гудзенко</a:t>
            </a:r>
          </a:p>
        </p:txBody>
      </p:sp>
      <p:sp>
        <p:nvSpPr>
          <p:cNvPr id="138247" name="Text Box 7"/>
          <p:cNvSpPr txBox="1">
            <a:spLocks noChangeArrowheads="1"/>
          </p:cNvSpPr>
          <p:nvPr/>
        </p:nvSpPr>
        <p:spPr bwMode="auto">
          <a:xfrm>
            <a:off x="539750" y="5949950"/>
            <a:ext cx="20875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/>
              <a:t>Н.Старшинов</a:t>
            </a:r>
          </a:p>
        </p:txBody>
      </p:sp>
      <p:pic>
        <p:nvPicPr>
          <p:cNvPr id="138248" name="Picture 8" descr="4 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3438" cy="33575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1.1"/>
</p:tagLst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0066">
                <a:alpha val="0"/>
              </a:srgbClr>
            </a:gs>
            <a:gs pos="100000">
              <a:srgbClr val="CC0066">
                <a:gamma/>
                <a:shade val="46275"/>
                <a:invGamma/>
              </a:srgbClr>
            </a:gs>
          </a:gsLst>
          <a:path path="rect">
            <a:fillToRect r="100000" b="100000"/>
          </a:path>
        </a:gradFill>
        <a:ln w="19050" cap="flat" cmpd="sng" algn="ctr">
          <a:solidFill>
            <a:srgbClr val="FF0066"/>
          </a:solidFill>
          <a:prstDash val="solid"/>
          <a:round/>
          <a:headEnd type="none" w="med" len="med"/>
          <a:tailEnd type="none" w="med" len="med"/>
        </a:ln>
        <a:effectLst>
          <a:outerShdw dist="563972" dir="14049741" sx="125000" sy="125000" algn="tl" rotWithShape="0">
            <a:srgbClr val="C7DFD3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0066">
                <a:alpha val="0"/>
              </a:srgbClr>
            </a:gs>
            <a:gs pos="100000">
              <a:srgbClr val="CC0066">
                <a:gamma/>
                <a:shade val="46275"/>
                <a:invGamma/>
              </a:srgbClr>
            </a:gs>
          </a:gsLst>
          <a:path path="rect">
            <a:fillToRect r="100000" b="100000"/>
          </a:path>
        </a:gradFill>
        <a:ln w="19050" cap="flat" cmpd="sng" algn="ctr">
          <a:solidFill>
            <a:srgbClr val="FF0066"/>
          </a:solidFill>
          <a:prstDash val="solid"/>
          <a:round/>
          <a:headEnd type="none" w="med" len="med"/>
          <a:tailEnd type="none" w="med" len="med"/>
        </a:ln>
        <a:effectLst>
          <a:outerShdw dist="563972" dir="14049741" sx="125000" sy="125000" algn="tl" rotWithShape="0">
            <a:srgbClr val="C7DFD3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Kimono">
  <a:themeElements>
    <a:clrScheme name="Kimono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Kimon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Kimono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mono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mono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0066">
                <a:alpha val="0"/>
              </a:srgbClr>
            </a:gs>
            <a:gs pos="100000">
              <a:srgbClr val="CC0066">
                <a:gamma/>
                <a:shade val="46275"/>
                <a:invGamma/>
              </a:srgbClr>
            </a:gs>
          </a:gsLst>
          <a:path path="rect">
            <a:fillToRect r="100000" b="100000"/>
          </a:path>
        </a:gradFill>
        <a:ln w="19050" cap="flat" cmpd="sng" algn="ctr">
          <a:solidFill>
            <a:srgbClr val="FF0066"/>
          </a:solidFill>
          <a:prstDash val="solid"/>
          <a:round/>
          <a:headEnd type="none" w="med" len="med"/>
          <a:tailEnd type="none" w="med" len="med"/>
        </a:ln>
        <a:effectLst>
          <a:outerShdw dist="563972" dir="14049741" sx="125000" sy="125000" algn="tl" rotWithShape="0">
            <a:srgbClr val="C7DFD3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0066">
                <a:alpha val="0"/>
              </a:srgbClr>
            </a:gs>
            <a:gs pos="100000">
              <a:srgbClr val="CC0066">
                <a:gamma/>
                <a:shade val="46275"/>
                <a:invGamma/>
              </a:srgbClr>
            </a:gs>
          </a:gsLst>
          <a:path path="rect">
            <a:fillToRect r="100000" b="100000"/>
          </a:path>
        </a:gradFill>
        <a:ln w="19050" cap="flat" cmpd="sng" algn="ctr">
          <a:solidFill>
            <a:srgbClr val="FF0066"/>
          </a:solidFill>
          <a:prstDash val="solid"/>
          <a:round/>
          <a:headEnd type="none" w="med" len="med"/>
          <a:tailEnd type="none" w="med" len="med"/>
        </a:ln>
        <a:effectLst>
          <a:outerShdw dist="563972" dir="14049741" sx="125000" sy="125000" algn="tl" rotWithShape="0">
            <a:srgbClr val="C7DFD3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0066">
                <a:alpha val="0"/>
              </a:srgbClr>
            </a:gs>
            <a:gs pos="100000">
              <a:srgbClr val="CC0066">
                <a:gamma/>
                <a:shade val="46275"/>
                <a:invGamma/>
              </a:srgbClr>
            </a:gs>
          </a:gsLst>
          <a:path path="rect">
            <a:fillToRect r="100000" b="100000"/>
          </a:path>
        </a:gradFill>
        <a:ln w="19050" cap="flat" cmpd="sng" algn="ctr">
          <a:solidFill>
            <a:srgbClr val="FF0066"/>
          </a:solidFill>
          <a:prstDash val="solid"/>
          <a:round/>
          <a:headEnd type="none" w="med" len="med"/>
          <a:tailEnd type="none" w="med" len="med"/>
        </a:ln>
        <a:effectLst>
          <a:outerShdw dist="563972" dir="14049741" sx="125000" sy="125000" algn="tl" rotWithShape="0">
            <a:srgbClr val="C7DFD3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0066">
                <a:alpha val="0"/>
              </a:srgbClr>
            </a:gs>
            <a:gs pos="100000">
              <a:srgbClr val="CC0066">
                <a:gamma/>
                <a:shade val="46275"/>
                <a:invGamma/>
              </a:srgbClr>
            </a:gs>
          </a:gsLst>
          <a:path path="rect">
            <a:fillToRect r="100000" b="100000"/>
          </a:path>
        </a:gradFill>
        <a:ln w="19050" cap="flat" cmpd="sng" algn="ctr">
          <a:solidFill>
            <a:srgbClr val="FF0066"/>
          </a:solidFill>
          <a:prstDash val="solid"/>
          <a:round/>
          <a:headEnd type="none" w="med" len="med"/>
          <a:tailEnd type="none" w="med" len="med"/>
        </a:ln>
        <a:effectLst>
          <a:outerShdw dist="563972" dir="14049741" sx="125000" sy="125000" algn="tl" rotWithShape="0">
            <a:srgbClr val="C7DFD3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2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0066">
                <a:alpha val="0"/>
              </a:srgbClr>
            </a:gs>
            <a:gs pos="100000">
              <a:srgbClr val="CC0066">
                <a:gamma/>
                <a:shade val="46275"/>
                <a:invGamma/>
              </a:srgbClr>
            </a:gs>
          </a:gsLst>
          <a:path path="rect">
            <a:fillToRect r="100000" b="100000"/>
          </a:path>
        </a:gradFill>
        <a:ln w="19050" cap="flat" cmpd="sng" algn="ctr">
          <a:solidFill>
            <a:srgbClr val="FF0066"/>
          </a:solidFill>
          <a:prstDash val="solid"/>
          <a:round/>
          <a:headEnd type="none" w="med" len="med"/>
          <a:tailEnd type="none" w="med" len="med"/>
        </a:ln>
        <a:effectLst>
          <a:outerShdw dist="563972" dir="14049741" sx="125000" sy="125000" algn="tl" rotWithShape="0">
            <a:srgbClr val="C7DFD3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0066">
                <a:alpha val="0"/>
              </a:srgbClr>
            </a:gs>
            <a:gs pos="100000">
              <a:srgbClr val="CC0066">
                <a:gamma/>
                <a:shade val="46275"/>
                <a:invGamma/>
              </a:srgbClr>
            </a:gs>
          </a:gsLst>
          <a:path path="rect">
            <a:fillToRect r="100000" b="100000"/>
          </a:path>
        </a:gradFill>
        <a:ln w="19050" cap="flat" cmpd="sng" algn="ctr">
          <a:solidFill>
            <a:srgbClr val="FF0066"/>
          </a:solidFill>
          <a:prstDash val="solid"/>
          <a:round/>
          <a:headEnd type="none" w="med" len="med"/>
          <a:tailEnd type="none" w="med" len="med"/>
        </a:ln>
        <a:effectLst>
          <a:outerShdw dist="563972" dir="14049741" sx="125000" sy="125000" algn="tl" rotWithShape="0">
            <a:srgbClr val="C7DFD3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3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0066">
                <a:alpha val="0"/>
              </a:srgbClr>
            </a:gs>
            <a:gs pos="100000">
              <a:srgbClr val="CC0066">
                <a:gamma/>
                <a:shade val="46275"/>
                <a:invGamma/>
              </a:srgbClr>
            </a:gs>
          </a:gsLst>
          <a:path path="rect">
            <a:fillToRect r="100000" b="100000"/>
          </a:path>
        </a:gradFill>
        <a:ln w="19050" cap="flat" cmpd="sng" algn="ctr">
          <a:solidFill>
            <a:srgbClr val="FF0066"/>
          </a:solidFill>
          <a:prstDash val="solid"/>
          <a:round/>
          <a:headEnd type="none" w="med" len="med"/>
          <a:tailEnd type="none" w="med" len="med"/>
        </a:ln>
        <a:effectLst>
          <a:outerShdw dist="563972" dir="14049741" sx="125000" sy="125000" algn="tl" rotWithShape="0">
            <a:srgbClr val="C7DFD3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0066">
                <a:alpha val="0"/>
              </a:srgbClr>
            </a:gs>
            <a:gs pos="100000">
              <a:srgbClr val="CC0066">
                <a:gamma/>
                <a:shade val="46275"/>
                <a:invGamma/>
              </a:srgbClr>
            </a:gs>
          </a:gsLst>
          <a:path path="rect">
            <a:fillToRect r="100000" b="100000"/>
          </a:path>
        </a:gradFill>
        <a:ln w="19050" cap="flat" cmpd="sng" algn="ctr">
          <a:solidFill>
            <a:srgbClr val="FF0066"/>
          </a:solidFill>
          <a:prstDash val="solid"/>
          <a:round/>
          <a:headEnd type="none" w="med" len="med"/>
          <a:tailEnd type="none" w="med" len="med"/>
        </a:ln>
        <a:effectLst>
          <a:outerShdw dist="563972" dir="14049741" sx="125000" sy="125000" algn="tl" rotWithShape="0">
            <a:srgbClr val="C7DFD3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0066">
                <a:alpha val="0"/>
              </a:srgbClr>
            </a:gs>
            <a:gs pos="100000">
              <a:srgbClr val="CC0066">
                <a:gamma/>
                <a:shade val="46275"/>
                <a:invGamma/>
              </a:srgbClr>
            </a:gs>
          </a:gsLst>
          <a:path path="rect">
            <a:fillToRect r="100000" b="100000"/>
          </a:path>
        </a:gradFill>
        <a:ln w="19050" cap="flat" cmpd="sng" algn="ctr">
          <a:solidFill>
            <a:srgbClr val="FF0066"/>
          </a:solidFill>
          <a:prstDash val="solid"/>
          <a:round/>
          <a:headEnd type="none" w="med" len="med"/>
          <a:tailEnd type="none" w="med" len="med"/>
        </a:ln>
        <a:effectLst>
          <a:outerShdw dist="563972" dir="14049741" sx="125000" sy="125000" algn="tl" rotWithShape="0">
            <a:srgbClr val="C7DFD3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0066">
                <a:alpha val="0"/>
              </a:srgbClr>
            </a:gs>
            <a:gs pos="100000">
              <a:srgbClr val="CC0066">
                <a:gamma/>
                <a:shade val="46275"/>
                <a:invGamma/>
              </a:srgbClr>
            </a:gs>
          </a:gsLst>
          <a:path path="rect">
            <a:fillToRect r="100000" b="100000"/>
          </a:path>
        </a:gradFill>
        <a:ln w="19050" cap="flat" cmpd="sng" algn="ctr">
          <a:solidFill>
            <a:srgbClr val="FF0066"/>
          </a:solidFill>
          <a:prstDash val="solid"/>
          <a:round/>
          <a:headEnd type="none" w="med" len="med"/>
          <a:tailEnd type="none" w="med" len="med"/>
        </a:ln>
        <a:effectLst>
          <a:outerShdw dist="563972" dir="14049741" sx="125000" sy="125000" algn="tl" rotWithShape="0">
            <a:srgbClr val="C7DFD3">
              <a:alpha val="8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1181</Words>
  <Application>Microsoft Office PowerPoint</Application>
  <PresentationFormat>Экран (4:3)</PresentationFormat>
  <Paragraphs>161</Paragraphs>
  <Slides>51</Slides>
  <Notes>3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22</vt:i4>
      </vt:variant>
      <vt:variant>
        <vt:lpstr>Заголовки слайдов</vt:lpstr>
      </vt:variant>
      <vt:variant>
        <vt:i4>51</vt:i4>
      </vt:variant>
    </vt:vector>
  </HeadingPairs>
  <TitlesOfParts>
    <vt:vector size="88" baseType="lpstr">
      <vt:lpstr>Arial</vt:lpstr>
      <vt:lpstr>Arial Black</vt:lpstr>
      <vt:lpstr>Calibri</vt:lpstr>
      <vt:lpstr>Century Schoolbook</vt:lpstr>
      <vt:lpstr>Constantia</vt:lpstr>
      <vt:lpstr>Courier New</vt:lpstr>
      <vt:lpstr>Impact</vt:lpstr>
      <vt:lpstr>Monotype Corsiva</vt:lpstr>
      <vt:lpstr>Palatino Linotype</vt:lpstr>
      <vt:lpstr>Tahoma</vt:lpstr>
      <vt:lpstr>Times New Roman</vt:lpstr>
      <vt:lpstr>Trebuchet MS</vt:lpstr>
      <vt:lpstr>Verdana</vt:lpstr>
      <vt:lpstr>Wingdings</vt:lpstr>
      <vt:lpstr>Wingdings 2</vt:lpstr>
      <vt:lpstr>Тема Office</vt:lpstr>
      <vt:lpstr>Оформление по умолчанию</vt:lpstr>
      <vt:lpstr>Эркер</vt:lpstr>
      <vt:lpstr>1_Оформление по умолчанию</vt:lpstr>
      <vt:lpstr>2_Оформление по умолчанию</vt:lpstr>
      <vt:lpstr>1_Эркер</vt:lpstr>
      <vt:lpstr>3_Оформление по умолчанию</vt:lpstr>
      <vt:lpstr>Autumn</vt:lpstr>
      <vt:lpstr>Бумажная</vt:lpstr>
      <vt:lpstr>4_Оформление по умолчанию</vt:lpstr>
      <vt:lpstr>Kimono</vt:lpstr>
      <vt:lpstr>Океан</vt:lpstr>
      <vt:lpstr>5_Оформление по умолчанию</vt:lpstr>
      <vt:lpstr>6_Оформление по умолчанию</vt:lpstr>
      <vt:lpstr>Diseño predeterminado</vt:lpstr>
      <vt:lpstr>Базовая</vt:lpstr>
      <vt:lpstr>7_Оформление по умолчанию</vt:lpstr>
      <vt:lpstr>2_Эркер</vt:lpstr>
      <vt:lpstr>8_Оформление по умолчанию</vt:lpstr>
      <vt:lpstr>9_Оформление по умолчанию</vt:lpstr>
      <vt:lpstr>10_Оформление по умолчанию</vt:lpstr>
      <vt:lpstr>3_Эркер</vt:lpstr>
      <vt:lpstr>Есть у войны печальный день начальный, А в этот день вы радостью пьяны. Расул Гамзатов.   </vt:lpstr>
      <vt:lpstr>Презентация PowerPoint</vt:lpstr>
      <vt:lpstr>Начало Войны.</vt:lpstr>
      <vt:lpstr>Презентация PowerPoint</vt:lpstr>
      <vt:lpstr>Презентация PowerPoint</vt:lpstr>
      <vt:lpstr>Части германской армии вступили на территорию СССР в июне 1941 года</vt:lpstr>
      <vt:lpstr>1941-1945 </vt:lpstr>
      <vt:lpstr>Никто не забыт,  ничто не забыто. </vt:lpstr>
      <vt:lpstr>   Поэты военной поры:</vt:lpstr>
      <vt:lpstr>Презентация PowerPoint</vt:lpstr>
      <vt:lpstr>Самое лучшее и дорогое -   Родина. Горе твое — это наше горе, Родина. Правда твоя — это наша правда, Родина. Слава твоя — это наша слава, Родина!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Окуджава Булат Шалвович (1924 – 1997 )</vt:lpstr>
      <vt:lpstr>  «ДО СВИДАНИЯ, МАЛЬЧИКИ…»</vt:lpstr>
      <vt:lpstr>Презентация PowerPoint</vt:lpstr>
      <vt:lpstr>Презентация PowerPoint</vt:lpstr>
      <vt:lpstr>Письмо   с     фронта</vt:lpstr>
      <vt:lpstr>Презентация PowerPoint</vt:lpstr>
      <vt:lpstr>Лагерь для советских военнопленных  (фото 1941 года)</vt:lpstr>
      <vt:lpstr>Презентация PowerPoint</vt:lpstr>
      <vt:lpstr>Роберт Иванович Рождественский</vt:lpstr>
      <vt:lpstr>У войны не женское лицо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Михалков Сергей Владимирович (1913-2009)</vt:lpstr>
      <vt:lpstr>Презентация PowerPoint</vt:lpstr>
      <vt:lpstr>Не жалея собственной жизни… </vt:lpstr>
      <vt:lpstr>Презентация PowerPoint</vt:lpstr>
      <vt:lpstr>Презентация PowerPoint</vt:lpstr>
      <vt:lpstr>Презентация PowerPoint</vt:lpstr>
      <vt:lpstr>Презентация PowerPoint</vt:lpstr>
      <vt:lpstr>Воины проносят по Центральному московскому аэродрому Знамя Победы в день прибытия его в Москву из Берлина 20 июня 1945 года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Есть у войны печальный день начальный, А в этот день вы радостью пьяны. Расул Гамзатов.   </dc:title>
  <dc:creator>Пользователь</dc:creator>
  <cp:lastModifiedBy>Teachеr</cp:lastModifiedBy>
  <cp:revision>48</cp:revision>
  <dcterms:created xsi:type="dcterms:W3CDTF">2018-04-29T15:29:37Z</dcterms:created>
  <dcterms:modified xsi:type="dcterms:W3CDTF">2018-05-04T03:57:33Z</dcterms:modified>
</cp:coreProperties>
</file>