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712" r:id="rId3"/>
    <p:sldMasterId id="2147483724" r:id="rId4"/>
    <p:sldMasterId id="2147483750" r:id="rId5"/>
    <p:sldMasterId id="2147483763" r:id="rId6"/>
    <p:sldMasterId id="2147483799" r:id="rId7"/>
    <p:sldMasterId id="2147483811" r:id="rId8"/>
    <p:sldMasterId id="2147483823" r:id="rId9"/>
    <p:sldMasterId id="2147483835" r:id="rId10"/>
    <p:sldMasterId id="2147483847" r:id="rId11"/>
    <p:sldMasterId id="2147483859" r:id="rId12"/>
    <p:sldMasterId id="2147483871" r:id="rId13"/>
  </p:sldMasterIdLst>
  <p:notesMasterIdLst>
    <p:notesMasterId r:id="rId40"/>
  </p:notesMasterIdLst>
  <p:sldIdLst>
    <p:sldId id="317" r:id="rId14"/>
    <p:sldId id="314" r:id="rId15"/>
    <p:sldId id="312" r:id="rId16"/>
    <p:sldId id="315" r:id="rId17"/>
    <p:sldId id="319" r:id="rId18"/>
    <p:sldId id="320" r:id="rId19"/>
    <p:sldId id="308" r:id="rId20"/>
    <p:sldId id="256" r:id="rId21"/>
    <p:sldId id="265" r:id="rId22"/>
    <p:sldId id="272" r:id="rId23"/>
    <p:sldId id="276" r:id="rId24"/>
    <p:sldId id="291" r:id="rId25"/>
    <p:sldId id="324" r:id="rId26"/>
    <p:sldId id="293" r:id="rId27"/>
    <p:sldId id="262" r:id="rId28"/>
    <p:sldId id="264" r:id="rId29"/>
    <p:sldId id="323" r:id="rId30"/>
    <p:sldId id="268" r:id="rId31"/>
    <p:sldId id="297" r:id="rId32"/>
    <p:sldId id="298" r:id="rId33"/>
    <p:sldId id="302" r:id="rId34"/>
    <p:sldId id="300" r:id="rId35"/>
    <p:sldId id="310" r:id="rId36"/>
    <p:sldId id="309" r:id="rId37"/>
    <p:sldId id="326" r:id="rId38"/>
    <p:sldId id="32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A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3" autoAdjust="0"/>
  </p:normalViewPr>
  <p:slideViewPr>
    <p:cSldViewPr>
      <p:cViewPr>
        <p:scale>
          <a:sx n="77" d="100"/>
          <a:sy n="77" d="100"/>
        </p:scale>
        <p:origin x="-116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62765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A1DBD-3BF2-4DCE-A0D5-F199A018A74B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513F8-0C1F-4AE7-A9AA-60FDD8FA2B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48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41804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449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9252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EDAC9-F65B-4269-960D-06D0F546B5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227A9-39EC-4AB3-8C41-81F454AB41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0683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E9CE4-A1AA-4DC6-9FD5-68619A7D01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0E3EC-1F95-40DC-AD02-41A2E2F5C9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6443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94299-54C3-433E-A83E-40402D3DFB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E9DCE-0195-4F2D-A881-E703C6FAA2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703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71840-FE5E-4664-8FB2-576A0DE0FC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1218B-7AFC-4FFC-A5DC-E8EDBE2ACE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2076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32BB-0E34-480E-8ABA-7EB82E3E09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2AF4F-F05D-475A-8EDE-B5E5F1BE62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2010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35EB-6A90-4D4F-AF25-D7B1800A22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7EF26-20E8-44F6-922D-5DACFFE791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1435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683CA-0443-422F-9AAF-E890725C3C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2E374-F33C-4098-8018-AAAF1D4DD2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542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AB11F-9C4F-45A4-8EC7-15EA30C394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9AC67-8FE5-4AEF-BD2D-8453501B5F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41460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1B3D0-1116-44BB-9777-92CF6342CC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033D1-6528-48E5-A6CC-785A91DFDF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466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285F9-A524-43A9-A224-E79E18F39C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54485-2CC8-47AF-8025-C35DF667CE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272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0407-7043-40A2-B4F7-23154DE326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1C615-8B71-4A59-B4DD-31AE607A92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598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7073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997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162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9133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06642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374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B0784-7254-443E-B07B-4FB4021EDA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26312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28430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901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6986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50344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03141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41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258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74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1470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72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AD93F-1C02-4FFE-B122-E7BAF2DFF4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732601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56592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190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9749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1923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4606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9065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37141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01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738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20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79CD-8A41-43E7-AE92-108394B9B73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35075"/>
      </p:ext>
    </p:extLst>
  </p:cSld>
  <p:clrMapOvr>
    <a:masterClrMapping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73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961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4982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4089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2119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9272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12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9CBAB-5711-4B1C-AD49-E96E978A5C4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2967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846E-7E9F-4769-ADF4-C213E49DC4D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5171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15717-54F5-420D-9F12-13FA367E13C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00775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04952-BCC1-4681-A866-4A4B28CEE8A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1861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D9E2C-E84A-4FA0-A129-2BCA93C950C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246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24C4D-710C-4A03-B8BF-5589D71640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678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87FA1-881B-4C73-B0AD-489535D1204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7310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6FEDD-9670-4161-AF80-71EE6CF695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00958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A3934-72A6-4648-A783-F8AE9F11E9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58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06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644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748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069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791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158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4305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74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454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1224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1445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B0784-7254-443E-B07B-4FB4021EDA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28021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AD93F-1C02-4FFE-B122-E7BAF2DFF4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5362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79CD-8A41-43E7-AE92-108394B9B73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60647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9CBAB-5711-4B1C-AD49-E96E978A5C4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7015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846E-7E9F-4769-ADF4-C213E49DC4D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5553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15717-54F5-420D-9F12-13FA367E13C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7700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04952-BCC1-4681-A866-4A4B28CEE8A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3905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D9E2C-E84A-4FA0-A129-2BCA93C950C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446886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24C4D-710C-4A03-B8BF-5589D71640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64170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87FA1-881B-4C73-B0AD-489535D1204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279268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6FEDD-9670-4161-AF80-71EE6CF695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33524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A3934-72A6-4648-A783-F8AE9F11E9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178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B0784-7254-443E-B07B-4FB4021EDA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26201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AD93F-1C02-4FFE-B122-E7BAF2DFF4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21383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79CD-8A41-43E7-AE92-108394B9B73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33930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9CBAB-5711-4B1C-AD49-E96E978A5C4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48316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E846E-7E9F-4769-ADF4-C213E49DC4D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019703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15717-54F5-420D-9F12-13FA367E13C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4616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04952-BCC1-4681-A866-4A4B28CEE8A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41427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D9E2C-E84A-4FA0-A129-2BCA93C950C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38992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24C4D-710C-4A03-B8BF-5589D71640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486027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87FA1-881B-4C73-B0AD-489535D1204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9396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6FEDD-9670-4161-AF80-71EE6CF695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056543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A3934-72A6-4648-A783-F8AE9F11E9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47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3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700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110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036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701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539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753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5499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057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3784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14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31D06-0507-477D-AC8A-14A51401A6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0220D-42B2-416D-A8E6-33051CBF06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241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41F6E-1A75-439B-93AB-BDF078F3BF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B2D08-DE3E-4D59-A8C7-5AF1844072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42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19E85-A6E4-48E2-8E69-B93BA66B5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29B9E-3572-433F-8A50-EF99FE8FE2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9640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2077C-2DC8-480F-9249-D7DB3575BF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1D700-601C-45A7-9DBC-69D237A57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276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F28A5-8CDA-4D4F-9769-9BBE89E578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0BC01-481C-47DF-B5DD-13525ADE5E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7899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C6E78-3592-43FA-8DA8-015A2132BE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1B3DF-4751-4BA6-876D-C382D48E5E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807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000E7-3B1C-46F5-8B62-1FA8A80F16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7674A-4CBF-40A7-9AC0-83C6DFFF95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614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1714A-9151-49DE-81E3-1FC42AF517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7A6FE-581B-411E-A332-BCEE4F0EAD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33071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84259-E3E5-45BC-9266-ADFBD1537E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EC25D-5BBC-46DC-A12A-0F9CB40EAF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0908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F7B68-6C97-4982-849D-F91F78740F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6FEB5-D9F6-469F-9DF5-FBD65EF392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01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47258-0810-42D9-AC91-6D5FD5034A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9AB7-ACB0-42D0-AC72-26AA960CFA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64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2204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121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419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405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236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415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314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173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47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7592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769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739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627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4090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518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2557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356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759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434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E1500-530B-4D17-871F-C5055ADE7679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50A09-3868-4C24-849E-C97CBBA3C4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D0E031-6738-493B-BFB9-A32495E79F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097EB4-E38C-4498-88B9-D6A327CE02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1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7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9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51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F4E27-BE39-4E40-87FC-812DBB09DF9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944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003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F4E27-BE39-4E40-87FC-812DBB09DF9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1171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F4E27-BE39-4E40-87FC-812DBB09DF9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360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E1500-530B-4D17-871F-C5055ADE76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50A09-3868-4C24-849E-C97CBBA3C4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1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1C44CF-C5F7-4850-9549-DFF32B5C1F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317FF8-1DD6-46AA-BEC9-B1C6C9C3CE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5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4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86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1.xml"/><Relationship Id="rId4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4127" y="5333151"/>
            <a:ext cx="2533927" cy="461665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 smtClean="0">
              <a:solidFill>
                <a:prstClr val="black"/>
              </a:solidFill>
            </a:endParaRP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496944" cy="2448272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</a:t>
            </a:r>
            <a:b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воинской славы</a:t>
            </a:r>
            <a:endParaRPr lang="ru-RU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8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Ученик Новоузенской МТС К.Варыпаев под руководством своего наставника слесаря И.В.Негодина обучается нарезке винта 1943 г. Место съемки: Саратовская область Автор съемки: не установлен РГАКФД 0-67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6" y="404664"/>
            <a:ext cx="4104779" cy="566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Медсестра Анна Юшкевич кормит раненого краснофлотца сторожевого корабля В.А. Ухова, находящегося на лечении в Военно-морском госпитале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04200"/>
            <a:ext cx="4325243" cy="544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lokad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Учительница Е.М. Демина ведет урок в 7-м классе средней школы № 10 Свердловского района Ленинграда. На первом плане – ученицы Оля Руран и Зоя Чубаркова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755650" y="260350"/>
            <a:ext cx="72723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E5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40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2606"/>
            <a:ext cx="5688632" cy="681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92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2" descr="http://www.epochtimes.ru/images/stories/01/differents/105_070116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54151"/>
            <a:ext cx="4537920" cy="523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75" y="3732320"/>
            <a:ext cx="4215937" cy="270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77" y="404664"/>
            <a:ext cx="3989699" cy="296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01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981450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47960"/>
              </p:ext>
            </p:extLst>
          </p:nvPr>
        </p:nvGraphicFramePr>
        <p:xfrm>
          <a:off x="755576" y="2996952"/>
          <a:ext cx="7858179" cy="367240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619393"/>
                <a:gridCol w="2619393"/>
                <a:gridCol w="2619393"/>
              </a:tblGrid>
              <a:tr h="7494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Норма хлеба для населения</a:t>
                      </a:r>
                      <a:endParaRPr lang="ru-R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7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Категория населения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Октябрь </a:t>
                      </a: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1941 г.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Ноябрь 1942 г.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7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Рабочие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250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7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Дети до 12 лет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6318"/>
            <a:ext cx="420687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715436" cy="2286016"/>
          </a:xfrm>
        </p:spPr>
        <p:txBody>
          <a:bodyPr/>
          <a:lstStyle/>
          <a:p>
            <a:pPr algn="ctr">
              <a:buNone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''Дорога жизни''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234" y="1268760"/>
            <a:ext cx="914400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0" y="260648"/>
            <a:ext cx="561437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914" y="3152492"/>
            <a:ext cx="5296360" cy="358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274638"/>
            <a:ext cx="3490170" cy="236227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 жизни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493" y="0"/>
            <a:ext cx="5905507" cy="442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2774112" cy="47280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Дневник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Тани Савичевой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0657929b81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2655"/>
            <a:ext cx="8136904" cy="633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38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8782"/>
            <a:ext cx="3024336" cy="595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9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99" y="260648"/>
            <a:ext cx="8288469" cy="62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9916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home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40" y="450265"/>
            <a:ext cx="8171771" cy="600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9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esktop\sankt-peterburg-piskarevskoe-memorialnoe-kladbische-0000871499-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8570"/>
            <a:ext cx="9141744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238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Они погибли за Ленинград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5626968" cy="50014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Григоров </a:t>
            </a:r>
            <a:r>
              <a:rPr lang="ru-RU" b="1" dirty="0"/>
              <a:t>Михаил </a:t>
            </a:r>
            <a:r>
              <a:rPr lang="ru-RU" b="1" dirty="0" smtClean="0"/>
              <a:t>Захарович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</a:p>
          <a:p>
            <a:pPr marL="0" indent="0">
              <a:buNone/>
            </a:pPr>
            <a:r>
              <a:rPr lang="ru-RU" b="1" dirty="0" err="1" smtClean="0"/>
              <a:t>Калиничук</a:t>
            </a:r>
            <a:r>
              <a:rPr lang="ru-RU" b="1" dirty="0" smtClean="0"/>
              <a:t> </a:t>
            </a:r>
            <a:r>
              <a:rPr lang="ru-RU" b="1" dirty="0"/>
              <a:t>Тарас Антонович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Киселёв </a:t>
            </a:r>
            <a:r>
              <a:rPr lang="ru-RU" b="1" dirty="0"/>
              <a:t>Леонид Моисеевич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Кочетков </a:t>
            </a:r>
            <a:r>
              <a:rPr lang="ru-RU" b="1" dirty="0"/>
              <a:t>Фёдор Николаевич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err="1" smtClean="0"/>
              <a:t>Крыловец</a:t>
            </a:r>
            <a:r>
              <a:rPr lang="ru-RU" b="1" dirty="0" smtClean="0"/>
              <a:t> </a:t>
            </a:r>
            <a:r>
              <a:rPr lang="ru-RU" b="1" dirty="0"/>
              <a:t>Николай </a:t>
            </a:r>
            <a:r>
              <a:rPr lang="ru-RU" b="1" dirty="0" smtClean="0"/>
              <a:t>Алексеевич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err="1" smtClean="0"/>
              <a:t>Лашун</a:t>
            </a:r>
            <a:r>
              <a:rPr lang="ru-RU" b="1" dirty="0" smtClean="0"/>
              <a:t> </a:t>
            </a:r>
            <a:r>
              <a:rPr lang="ru-RU" b="1" dirty="0"/>
              <a:t>Николай Матвеевич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err="1" smtClean="0"/>
              <a:t>Лашун</a:t>
            </a:r>
            <a:r>
              <a:rPr lang="ru-RU" b="1" dirty="0" smtClean="0"/>
              <a:t> </a:t>
            </a:r>
            <a:r>
              <a:rPr lang="ru-RU" b="1" dirty="0"/>
              <a:t>Максим Иосифович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Перелыгин </a:t>
            </a:r>
            <a:r>
              <a:rPr lang="ru-RU" b="1" dirty="0"/>
              <a:t>Степан Григорьевич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4008" y="1124744"/>
            <a:ext cx="4042792" cy="50014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погиб в бою   20. 10. 1941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погиб в </a:t>
            </a:r>
            <a:r>
              <a:rPr lang="ru-RU" b="1" dirty="0" smtClean="0"/>
              <a:t>бою   10. 05. 1943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21. 12. 1941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17. 12. 1941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08. 02. 1943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26. 08. 1942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19. 08. 1943 года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огиб в бою    02. 03. 1942 года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3040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ChangeArrowheads="1"/>
          </p:cNvSpPr>
          <p:nvPr/>
        </p:nvSpPr>
        <p:spPr bwMode="auto">
          <a:xfrm>
            <a:off x="2286000" y="2690813"/>
            <a:ext cx="457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Users\home\Desktop\130199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8640960" cy="632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93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а Неве во время праздничного салюта в День Победы 09 мая 1945 г. Место съемки: Ленинград Автор съемки: Федосеев В. ЦГАКФФД СПб ед. хр. Ар-62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6" y="-210418"/>
            <a:ext cx="8964489" cy="703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920880" cy="135416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января 1944 года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home\Pictures\анимашки\2395019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ome\Pictures\анимашки\30703630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9" y="2276872"/>
            <a:ext cx="14287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home\Pictures\анимашки\2395019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484784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home\Desktop\gg_sp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4300"/>
            <a:ext cx="5112568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916832"/>
            <a:ext cx="3672408" cy="475252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января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1944 года – день снятия блокады Ленинграда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8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LtMNLDfliDB5jPYIXwNb5CWt05VXdO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7560840" cy="661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92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home\Desktop\gg_sp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7150"/>
            <a:ext cx="5112568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58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4127" y="5333151"/>
            <a:ext cx="2533927" cy="461665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 smtClean="0">
              <a:solidFill>
                <a:prstClr val="black"/>
              </a:solidFill>
            </a:endParaRP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5"/>
            <a:ext cx="8496944" cy="3816425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января 1944 года -</a:t>
            </a:r>
            <a:b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снятия блокады Ленинграда</a:t>
            </a:r>
            <a:endParaRPr lang="ru-RU" sz="7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6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4127" y="5333151"/>
            <a:ext cx="2533927" cy="461665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 smtClean="0">
              <a:solidFill>
                <a:prstClr val="black"/>
              </a:solidFill>
            </a:endParaRPr>
          </a:p>
          <a:p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496944" cy="2448272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было </a:t>
            </a:r>
            <a:br>
              <a:rPr lang="ru-RU" sz="8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блокадном Ленинграде»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55361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25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ome\Downloads\1275681977_rano-smeyal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00808"/>
            <a:ext cx="47625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home\Desktop\1355627227-1142144-www.nevsepic.com.u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8201"/>
            <a:ext cx="3858189" cy="589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4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20" y="2214554"/>
            <a:ext cx="8572592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Блокада Ленинграда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1941 - 27 января 1944 </a:t>
            </a:r>
            <a:endParaRPr lang="ru-RU" sz="44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09492"/>
            <a:ext cx="5184576" cy="21393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900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блокадных дней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vo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6672"/>
            <a:ext cx="4327967" cy="540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5" descr="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584" y="3429000"/>
            <a:ext cx="4769568" cy="302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165</Words>
  <Application>Microsoft Office PowerPoint</Application>
  <PresentationFormat>Экран (4:3)</PresentationFormat>
  <Paragraphs>57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Тема Office</vt:lpstr>
      <vt:lpstr>2_Текстура</vt:lpstr>
      <vt:lpstr>1_Тема Office</vt:lpstr>
      <vt:lpstr>3_Текстура</vt:lpstr>
      <vt:lpstr>5_Текстура</vt:lpstr>
      <vt:lpstr>2_Тема Office</vt:lpstr>
      <vt:lpstr>3_Тема Office</vt:lpstr>
      <vt:lpstr>5_Тема Office</vt:lpstr>
      <vt:lpstr>6_Тема Office</vt:lpstr>
      <vt:lpstr>7_Тема Office</vt:lpstr>
      <vt:lpstr>8_Тема Office</vt:lpstr>
      <vt:lpstr>9_Тема Office</vt:lpstr>
      <vt:lpstr>4_Тема Office</vt:lpstr>
      <vt:lpstr>День  воинской славы</vt:lpstr>
      <vt:lpstr>Презентация PowerPoint</vt:lpstr>
      <vt:lpstr>Презентация PowerPoint</vt:lpstr>
      <vt:lpstr>Презентация PowerPoint</vt:lpstr>
      <vt:lpstr> 27 января 1944 года - день снятия блокады Ленинграда</vt:lpstr>
      <vt:lpstr>  «Это было  в блокадном Ленинграде»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Дорога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Они погибли за Ленинград</vt:lpstr>
      <vt:lpstr>Презентация PowerPoint</vt:lpstr>
      <vt:lpstr>27 января 1944 года</vt:lpstr>
      <vt:lpstr>Презентация PowerPoint</vt:lpstr>
    </vt:vector>
  </TitlesOfParts>
  <Company>ммэри)))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ммэри)))</dc:creator>
  <cp:lastModifiedBy>home</cp:lastModifiedBy>
  <cp:revision>69</cp:revision>
  <dcterms:created xsi:type="dcterms:W3CDTF">2010-05-17T15:01:37Z</dcterms:created>
  <dcterms:modified xsi:type="dcterms:W3CDTF">2017-01-17T06:19:10Z</dcterms:modified>
</cp:coreProperties>
</file>