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sldIdLst>
    <p:sldId id="257" r:id="rId2"/>
    <p:sldId id="258" r:id="rId3"/>
    <p:sldId id="268" r:id="rId4"/>
    <p:sldId id="260" r:id="rId5"/>
    <p:sldId id="269" r:id="rId6"/>
    <p:sldId id="259" r:id="rId7"/>
    <p:sldId id="266" r:id="rId8"/>
    <p:sldId id="264" r:id="rId9"/>
    <p:sldId id="267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rush Script MT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081"/>
    <a:srgbClr val="0243C6"/>
    <a:srgbClr val="06023E"/>
    <a:srgbClr val="163D03"/>
    <a:srgbClr val="F0EFE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1" autoAdjust="0"/>
    <p:restoredTop sz="94661" autoAdjust="0"/>
  </p:normalViewPr>
  <p:slideViewPr>
    <p:cSldViewPr>
      <p:cViewPr varScale="1">
        <p:scale>
          <a:sx n="69" d="100"/>
          <a:sy n="69" d="100"/>
        </p:scale>
        <p:origin x="91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600121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00122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1B9228-EFAB-4C27-A82A-02BED6C3C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BB8D8-E48F-4DF0-AFB3-806A0CE53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2B500-988A-4B2D-8F94-94374920A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DE040-39CC-4EF3-A24A-E12E1A772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85BDE-7DA9-4733-ABFD-3998E9EB7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032A6-D834-4450-AC12-1BB540F4A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5422E-DF27-4A99-A77E-8E093F03B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0D625-A495-491D-8E36-BA1FE70E0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B27-6438-4209-AB30-31ABCD82C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E6FDE-9502-4E6E-83DA-EE312F737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DC26E-AFD6-407E-A733-808C4EE16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DB3C7-4B60-4320-96F4-C53434C2D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99043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599044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59904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99050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99051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9905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99053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99054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99055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99056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99057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0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1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2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3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4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5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76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04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5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6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59908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87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88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8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3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599095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909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102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99099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9100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9101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+mn-lt"/>
              </a:defRPr>
            </a:lvl1pPr>
          </a:lstStyle>
          <a:p>
            <a:pPr>
              <a:defRPr/>
            </a:pPr>
            <a:fld id="{05E94BE5-EEF0-4E45-9A12-58C648B4F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</p:sldLayoutIdLst>
  <p:transition spd="slow" advClick="0" advTm="10000">
    <p:cut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8/88/Krasnodar_attraction.jpg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russiatrek.org/images/map/krasnodar-krai-map.gif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hyperlink" Target="http://russiatrek.org/images/photo/krasnodar-russia-city-street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50px-Coat_of_Arms_of_Krasnodar_(Krasnodar_krai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60648"/>
            <a:ext cx="2160240" cy="1800200"/>
          </a:xfrm>
          <a:prstGeom prst="rect">
            <a:avLst/>
          </a:prstGeom>
        </p:spPr>
      </p:pic>
      <p:pic>
        <p:nvPicPr>
          <p:cNvPr id="12" name="Рисунок 11" descr="Flag_of_Krasnodar_(Krasnodar_krai)_(200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60648"/>
            <a:ext cx="2531690" cy="1687793"/>
          </a:xfrm>
          <a:prstGeom prst="rect">
            <a:avLst/>
          </a:prstGeom>
        </p:spPr>
      </p:pic>
      <p:sp>
        <p:nvSpPr>
          <p:cNvPr id="567298" name="WordArt 2"/>
          <p:cNvSpPr>
            <a:spLocks noChangeArrowheads="1" noChangeShapeType="1" noTextEdit="1"/>
          </p:cNvSpPr>
          <p:nvPr/>
        </p:nvSpPr>
        <p:spPr bwMode="auto">
          <a:xfrm>
            <a:off x="251520" y="1772816"/>
            <a:ext cx="7417817" cy="1584176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 smtClean="0">
                <a:ln w="12700">
                  <a:solidFill>
                    <a:srgbClr val="000099"/>
                  </a:solidFill>
                  <a:miter lim="800000"/>
                  <a:headEnd/>
                  <a:tailEnd/>
                </a:ln>
                <a:solidFill>
                  <a:schemeClr val="accent1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Black" pitchFamily="34" charset="0"/>
              </a:rPr>
              <a:t>Krasnodar</a:t>
            </a:r>
            <a:endParaRPr lang="ru-RU" sz="3600" kern="10" spc="-360" dirty="0">
              <a:ln w="12700">
                <a:solidFill>
                  <a:srgbClr val="000099"/>
                </a:solidFill>
                <a:miter lim="800000"/>
                <a:headEnd/>
                <a:tailEnd/>
              </a:ln>
              <a:solidFill>
                <a:schemeClr val="accent1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 Black" pitchFamily="34" charset="0"/>
            </a:endParaRPr>
          </a:p>
        </p:txBody>
      </p:sp>
      <p:sp>
        <p:nvSpPr>
          <p:cNvPr id="567305" name="Rectangle 9"/>
          <p:cNvSpPr>
            <a:spLocks noChangeArrowheads="1"/>
          </p:cNvSpPr>
          <p:nvPr/>
        </p:nvSpPr>
        <p:spPr bwMode="auto">
          <a:xfrm>
            <a:off x="4140200" y="5876925"/>
            <a:ext cx="3455988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endParaRPr lang="ru-RU" sz="2000">
              <a:solidFill>
                <a:srgbClr val="0243C6"/>
              </a:solidFill>
            </a:endParaRPr>
          </a:p>
        </p:txBody>
      </p:sp>
      <p:pic>
        <p:nvPicPr>
          <p:cNvPr id="10" name="Picture 7" descr="памятник Екатерине"/>
          <p:cNvPicPr>
            <a:picLocks noChangeAspect="1" noChangeArrowheads="1"/>
          </p:cNvPicPr>
          <p:nvPr/>
        </p:nvPicPr>
        <p:blipFill>
          <a:blip r:embed="rId4" cstate="print"/>
          <a:srcRect r="4514" b="53004"/>
          <a:stretch>
            <a:fillRect/>
          </a:stretch>
        </p:blipFill>
        <p:spPr bwMode="auto">
          <a:xfrm>
            <a:off x="2051720" y="3327400"/>
            <a:ext cx="4319587" cy="353060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6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6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298" grpId="0" animBg="1"/>
      <p:bldP spid="56729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33" name="WordArt 13"/>
          <p:cNvSpPr>
            <a:spLocks noChangeArrowheads="1" noChangeShapeType="1" noTextEdit="1"/>
          </p:cNvSpPr>
          <p:nvPr/>
        </p:nvSpPr>
        <p:spPr bwMode="auto">
          <a:xfrm>
            <a:off x="0" y="1052513"/>
            <a:ext cx="7620000" cy="1066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50932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folHlink"/>
                </a:solidFill>
                <a:latin typeface="Comic Sans MS"/>
              </a:rPr>
              <a:t>CONTENTS</a:t>
            </a:r>
            <a:endParaRPr lang="ru-RU" sz="3600" kern="10" dirty="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folHlink"/>
              </a:solidFill>
              <a:latin typeface="Comic Sans MS"/>
            </a:endParaRPr>
          </a:p>
        </p:txBody>
      </p:sp>
      <p:sp>
        <p:nvSpPr>
          <p:cNvPr id="568336" name="Text Box 16"/>
          <p:cNvSpPr txBox="1">
            <a:spLocks noChangeArrowheads="1"/>
          </p:cNvSpPr>
          <p:nvPr/>
        </p:nvSpPr>
        <p:spPr bwMode="auto">
          <a:xfrm>
            <a:off x="971600" y="1412776"/>
            <a:ext cx="7488832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Tx/>
              <a:buAutoNum type="arabicPeriod"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The history of </a:t>
            </a: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Krasnodar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                                  </a:t>
            </a: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2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</a:rPr>
              <a:t>. </a:t>
            </a: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Modern life of the city</a:t>
            </a:r>
          </a:p>
          <a:p>
            <a:pPr>
              <a:spcBef>
                <a:spcPts val="1800"/>
              </a:spcBef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3. Main sights</a:t>
            </a:r>
            <a:endParaRPr lang="en-US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Black" pitchFamily="18" charset="0"/>
            </a:endParaRPr>
          </a:p>
          <a:p>
            <a:pPr>
              <a:spcBef>
                <a:spcPts val="1800"/>
              </a:spcBef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4. Notable people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endParaRPr lang="en-US" sz="3200" dirty="0" smtClean="0">
              <a:solidFill>
                <a:schemeClr val="accent2">
                  <a:lumMod val="50000"/>
                </a:schemeClr>
              </a:solidFill>
              <a:latin typeface="Cooper Black" pitchFamily="18" charset="0"/>
            </a:endParaRPr>
          </a:p>
        </p:txBody>
      </p:sp>
      <p:sp>
        <p:nvSpPr>
          <p:cNvPr id="4101" name="Text Box 17"/>
          <p:cNvSpPr txBox="1">
            <a:spLocks noChangeArrowheads="1"/>
          </p:cNvSpPr>
          <p:nvPr/>
        </p:nvSpPr>
        <p:spPr bwMode="auto">
          <a:xfrm>
            <a:off x="5181600" y="3352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4102" name="Text Box 18"/>
          <p:cNvSpPr txBox="1">
            <a:spLocks noChangeArrowheads="1"/>
          </p:cNvSpPr>
          <p:nvPr/>
        </p:nvSpPr>
        <p:spPr bwMode="auto">
          <a:xfrm>
            <a:off x="5105400" y="50292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4104" name="Picture 8" descr="File:Krasnodar attrac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147914"/>
            <a:ext cx="3916038" cy="2613955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</p:pic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8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8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8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8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8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8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68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33" grpId="0" autoUpdateAnimBg="0"/>
      <p:bldP spid="568333" grpId="1"/>
      <p:bldP spid="56833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58847" y="-53806"/>
            <a:ext cx="3960440" cy="5112568"/>
          </a:xfrm>
        </p:spPr>
        <p:txBody>
          <a:bodyPr/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Krasnodar (from 1794 to 1920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Ekaterinodar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)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rch Std" pitchFamily="50" charset="0"/>
              </a:rPr>
              <a:t>…</a:t>
            </a: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in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the southern Russia, administrative center of Krasnodar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krai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. The city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rch Std" pitchFamily="50" charset="0"/>
              </a:rPr>
              <a:t>…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rch Std" pitchFamily="50" charset="0"/>
              </a:rPr>
              <a:t>                    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as the southern capital of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Russia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.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1026" name="Picture 2" descr="Krasnodar city map of Russia">
            <a:hlinkClick r:id="rId2" tooltip="Krasnodar city ma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92" y="188640"/>
            <a:ext cx="3485069" cy="387539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028" name="Picture 4" descr="Krasnodar street">
            <a:hlinkClick r:id="rId4" tooltip="Krasnodar street / Author: Sergey Bulanov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121" y="4312359"/>
            <a:ext cx="3017409" cy="229898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306058" y="4352070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is also known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345543"/>
            <a:ext cx="1953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is located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</a:t>
            </a:r>
            <a:endParaRPr lang="ru-RU" sz="2800" dirty="0"/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история Краснодара"/>
          <p:cNvPicPr>
            <a:picLocks noChangeAspect="1" noChangeArrowheads="1"/>
          </p:cNvPicPr>
          <p:nvPr/>
        </p:nvPicPr>
        <p:blipFill>
          <a:blip r:embed="rId2" cstate="print"/>
          <a:srcRect l="9587" t="15706" r="9587" b="5235"/>
          <a:stretch>
            <a:fillRect/>
          </a:stretch>
        </p:blipFill>
        <p:spPr bwMode="auto">
          <a:xfrm>
            <a:off x="1835696" y="896857"/>
            <a:ext cx="4248472" cy="583518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570372" name="WordArt 4"/>
          <p:cNvSpPr>
            <a:spLocks noChangeArrowheads="1" noChangeShapeType="1" noTextEdit="1"/>
          </p:cNvSpPr>
          <p:nvPr/>
        </p:nvSpPr>
        <p:spPr bwMode="auto">
          <a:xfrm>
            <a:off x="395536" y="116632"/>
            <a:ext cx="8496944" cy="7920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hlink"/>
                </a:solidFill>
                <a:latin typeface="Impact"/>
              </a:rPr>
              <a:t>The history of Krasnodar</a:t>
            </a:r>
            <a:endParaRPr lang="ru-RU" sz="3600" kern="10" dirty="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hlink"/>
              </a:solidFill>
              <a:latin typeface="Impact"/>
            </a:endParaRPr>
          </a:p>
        </p:txBody>
      </p:sp>
      <p:sp>
        <p:nvSpPr>
          <p:cNvPr id="570373" name="Text Box 5"/>
          <p:cNvSpPr txBox="1">
            <a:spLocks noChangeArrowheads="1"/>
          </p:cNvSpPr>
          <p:nvPr/>
        </p:nvSpPr>
        <p:spPr bwMode="auto">
          <a:xfrm>
            <a:off x="250825" y="1557338"/>
            <a:ext cx="6842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 dirty="0"/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0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0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57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372" grpId="0" animBg="1"/>
      <p:bldP spid="57037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756084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	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town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 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  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the year of 1794 and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…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               	    </a:t>
            </a:r>
            <a:r>
              <a:rPr lang="en-US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Yekaterinodar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meaning “Catherine’s Gift”. </a:t>
            </a:r>
            <a:r>
              <a:rPr lang="en-US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Yekaterinodar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became an important center of Kuban Cossacks in the first part of the 19th century.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US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	</a:t>
            </a:r>
            <a:endParaRPr lang="ru-RU" b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1920, </a:t>
            </a:r>
            <a:r>
              <a:rPr lang="en-US" sz="21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Yekaterinodar</a:t>
            </a:r>
            <a:r>
              <a:rPr lang="en-US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received new name - Krasnodar. The city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               </a:t>
            </a:r>
            <a:r>
              <a:rPr lang="en-US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by German armies in August, 1942. The city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            </a:t>
            </a:r>
            <a:r>
              <a:rPr lang="en-US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by Soviet forces in February, 1943.</a:t>
            </a:r>
            <a:endParaRPr lang="en-US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7" descr="мост  дом атамана"/>
          <p:cNvPicPr>
            <a:picLocks noChangeAspect="1" noChangeArrowheads="1"/>
          </p:cNvPicPr>
          <p:nvPr/>
        </p:nvPicPr>
        <p:blipFill>
          <a:blip r:embed="rId2" cstate="print"/>
          <a:srcRect l="1866" t="1361" r="15558" b="57150"/>
          <a:stretch>
            <a:fillRect/>
          </a:stretch>
        </p:blipFill>
        <p:spPr bwMode="auto">
          <a:xfrm>
            <a:off x="1619672" y="1687133"/>
            <a:ext cx="4392488" cy="302694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0" y="476672"/>
            <a:ext cx="1617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named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88640"/>
            <a:ext cx="17139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founded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301208"/>
            <a:ext cx="202010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captured </a:t>
            </a:r>
            <a:endParaRPr lang="ru-RU" sz="21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5661248"/>
            <a:ext cx="205857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liberated </a:t>
            </a:r>
            <a:endParaRPr lang="ru-RU" sz="21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1876" y="1916832"/>
            <a:ext cx="2562124" cy="2232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captured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liberated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founded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 named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8" name="WordArt 4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7162800" cy="11334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5579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B2B2B2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88640"/>
            <a:ext cx="7344816" cy="1152128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tx2">
                    <a:lumMod val="50000"/>
                  </a:schemeClr>
                </a:solidFill>
                <a:effectLst/>
                <a:latin typeface="Impact" pitchFamily="34" charset="0"/>
              </a:rPr>
              <a:t>Modern life of the city</a:t>
            </a:r>
            <a:endParaRPr lang="ru-RU" sz="5400" b="1" cap="none" spc="0" dirty="0">
              <a:ln/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sp>
        <p:nvSpPr>
          <p:cNvPr id="15" name="Блок-схема: сохраненные данные 14"/>
          <p:cNvSpPr/>
          <p:nvPr/>
        </p:nvSpPr>
        <p:spPr bwMode="auto">
          <a:xfrm>
            <a:off x="323528" y="1268760"/>
            <a:ext cx="7776864" cy="5400600"/>
          </a:xfrm>
          <a:prstGeom prst="flowChartOnlineStorag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Krasnodar is the economic center of southern Russia. 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several years Krasnodar </a:t>
            </a:r>
            <a:r>
              <a:rPr lang="ru-RU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              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</a:t>
            </a:r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best city </a:t>
            </a:r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</a:t>
            </a:r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business in Russia.</a:t>
            </a:r>
            <a:endParaRPr lang="en-US" sz="1600" b="1" i="1" baseline="30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In the industrial sector of the city has more than 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130 large and medium-sized enterprises.</a:t>
            </a:r>
          </a:p>
          <a:p>
            <a:endParaRPr lang="en-US" sz="1600" b="1" i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Krasnodar is a large centre of science. </a:t>
            </a: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More than 20 High Schools are in the city. </a:t>
            </a: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Students from different countries study there.</a:t>
            </a:r>
          </a:p>
          <a:p>
            <a:endParaRPr lang="en-US" sz="1600" b="1" i="1" dirty="0" smtClean="0">
              <a:solidFill>
                <a:srgbClr val="024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There are several major theater venues for Krasnodar: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Kuban Cossack chorus directed by Victor </a:t>
            </a:r>
            <a:r>
              <a:rPr lang="en-US" sz="1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Zakharchenko</a:t>
            </a:r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Krasnodar State Academic Drama Theater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Krasnodar Regional Puppet Theater</a:t>
            </a:r>
          </a:p>
          <a:p>
            <a:r>
              <a:rPr lang="en-US" sz="1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Krasnodar Musical Theater</a:t>
            </a:r>
          </a:p>
          <a:p>
            <a:endParaRPr lang="en-US" sz="1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Krasnodar has several major museums: </a:t>
            </a: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</a:t>
            </a:r>
            <a:r>
              <a:rPr lang="en-US" sz="1600" b="1" i="1" dirty="0" err="1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Kovalenko</a:t>
            </a:r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Krasnodar Regional Art Museum</a:t>
            </a: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largest public library of the city is the Pushkin Krasnodar</a:t>
            </a:r>
          </a:p>
          <a:p>
            <a:r>
              <a:rPr lang="en-US" sz="16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Regional Universal Scientific Library, founded in 1900</a:t>
            </a:r>
          </a:p>
          <a:p>
            <a:pPr algn="ctr"/>
            <a:endParaRPr lang="en-US" sz="1600" b="1" dirty="0" smtClean="0">
              <a:solidFill>
                <a:srgbClr val="0243C6"/>
              </a:solidFill>
              <a:latin typeface="Comic Sans MS" pitchFamily="66" charset="0"/>
            </a:endParaRPr>
          </a:p>
          <a:p>
            <a:pPr algn="ctr"/>
            <a:endParaRPr lang="en-US" sz="1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en-US" sz="1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en-US" sz="1600" b="1" i="1" dirty="0" smtClean="0">
              <a:solidFill>
                <a:srgbClr val="0243C6"/>
              </a:solidFill>
              <a:latin typeface="Comic Sans MS" pitchFamily="66" charset="0"/>
            </a:endParaRPr>
          </a:p>
          <a:p>
            <a:pPr algn="ctr"/>
            <a:endParaRPr lang="en-US" sz="1600" b="1" i="1" dirty="0" smtClean="0">
              <a:solidFill>
                <a:srgbClr val="1F4081"/>
              </a:solidFill>
              <a:latin typeface="Comic Sans MS" pitchFamily="66" charset="0"/>
            </a:endParaRPr>
          </a:p>
          <a:p>
            <a:pPr algn="ctr"/>
            <a: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  <a:t/>
            </a:r>
            <a:b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</a:br>
            <a: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  <a:t/>
            </a:r>
            <a:b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ush Script MT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1478824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has been named </a:t>
            </a:r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h8N5YDHK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72816"/>
            <a:ext cx="2959989" cy="2016224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4" name="Рисунок 3" descr="th3OUZH5Q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3" y="1844824"/>
            <a:ext cx="2546203" cy="1872208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Рисунок 4" descr="thTCZH07P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437112"/>
            <a:ext cx="3753182" cy="1944216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6" name="Picture 7" descr="Сударушка А-Н"/>
          <p:cNvPicPr>
            <a:picLocks noChangeAspect="1" noChangeArrowheads="1"/>
          </p:cNvPicPr>
          <p:nvPr/>
        </p:nvPicPr>
        <p:blipFill>
          <a:blip r:embed="rId5" cstate="print"/>
          <a:srcRect r="10071"/>
          <a:stretch>
            <a:fillRect/>
          </a:stretch>
        </p:blipFill>
        <p:spPr bwMode="auto">
          <a:xfrm>
            <a:off x="5148064" y="3972188"/>
            <a:ext cx="1963604" cy="2409140"/>
          </a:xfrm>
          <a:prstGeom prst="rect">
            <a:avLst/>
          </a:prstGeom>
          <a:noFill/>
        </p:spPr>
      </p:pic>
      <p:pic>
        <p:nvPicPr>
          <p:cNvPr id="7" name="Picture 7" descr="Музей им Коваленко"/>
          <p:cNvPicPr>
            <a:picLocks noChangeAspect="1" noChangeArrowheads="1"/>
          </p:cNvPicPr>
          <p:nvPr/>
        </p:nvPicPr>
        <p:blipFill>
          <a:blip r:embed="rId6" cstate="print"/>
          <a:srcRect r="5096" b="54234"/>
          <a:stretch>
            <a:fillRect/>
          </a:stretch>
        </p:blipFill>
        <p:spPr bwMode="auto">
          <a:xfrm>
            <a:off x="2555776" y="3068960"/>
            <a:ext cx="2952328" cy="1956957"/>
          </a:xfrm>
          <a:prstGeom prst="rect">
            <a:avLst/>
          </a:prstGeom>
          <a:noFill/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7924800" cy="1447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hlink"/>
              </a:solidFill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88641"/>
            <a:ext cx="8028384" cy="17281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Impact" pitchFamily="34" charset="0"/>
              </a:rPr>
              <a:t>Main sights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Impact" pitchFamily="34" charset="0"/>
            </a:endParaRPr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8" name="WordArt 4"/>
          <p:cNvSpPr>
            <a:spLocks noChangeArrowheads="1" noChangeShapeType="1" noTextEdit="1"/>
          </p:cNvSpPr>
          <p:nvPr/>
        </p:nvSpPr>
        <p:spPr bwMode="auto">
          <a:xfrm>
            <a:off x="900113" y="0"/>
            <a:ext cx="10153650" cy="17145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 smtClean="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hlink"/>
                </a:solidFill>
                <a:latin typeface="Impact"/>
              </a:rPr>
              <a:t>                               </a:t>
            </a:r>
            <a:endParaRPr lang="ru-RU" sz="5400" kern="10" dirty="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hlink"/>
              </a:solidFill>
              <a:latin typeface="Impac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04664"/>
            <a:ext cx="7416824" cy="122413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i="1" spc="3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Notable people</a:t>
            </a:r>
            <a:endParaRPr lang="ru-RU" sz="5400" b="1" spc="3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2" name="Рисунок 11" descr="220px-Anna_Netrebko_as_Adina_in_Donizetti's_L'Elisir_d'Am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5871" y="1124744"/>
            <a:ext cx="1670390" cy="2232248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3" name="Рисунок 12" descr="220px-Padal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131078"/>
            <a:ext cx="1584176" cy="198022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4" name="Рисунок 13" descr="352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4149080"/>
            <a:ext cx="1514286" cy="1872208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5" name="Рисунок 14" descr="moskalenk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5" y="1178750"/>
            <a:ext cx="1800200" cy="225025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6" name="Рисунок 15" descr="th3Y9JGFN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1412776"/>
            <a:ext cx="1788037" cy="180020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7" name="Рисунок 16" descr="voevod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4365104"/>
            <a:ext cx="2417879" cy="160846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179512" y="3501008"/>
            <a:ext cx="26260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Alexandr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Moskalenko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an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athlet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5816" y="3429000"/>
            <a:ext cx="2263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Yuri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Grigirovich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 a ballet director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36096" y="3501008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Anna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Netrebko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an opera singer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528" y="6165304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Alexey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Padalka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a cosmonaut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4088" y="6093296"/>
            <a:ext cx="264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Alexey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Voevoda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a bobsleigh sportsman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5816" y="6021288"/>
            <a:ext cx="2448272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Eugeny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Felizin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a history searcher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7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8" grpId="0" animBg="1"/>
      <p:bldP spid="11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0"/>
            <a:ext cx="7560840" cy="24482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rPr>
              <a:t>Quiz</a:t>
            </a:r>
            <a:r>
              <a:rPr lang="en-US" sz="5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rPr>
              <a:t> </a:t>
            </a:r>
            <a:r>
              <a:rPr lang="en-US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rPr>
              <a:t>“Do you know Krasnodar?”</a:t>
            </a:r>
            <a:endParaRPr lang="ru-RU" sz="5400" b="1" i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Impact" pitchFamily="34" charset="0"/>
            </a:endParaRPr>
          </a:p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 bwMode="auto">
          <a:xfrm>
            <a:off x="323528" y="1268760"/>
            <a:ext cx="7776864" cy="5400600"/>
          </a:xfrm>
          <a:prstGeom prst="flowChartOnlineStorag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>
              <a:buAutoNum type="arabicPeriod"/>
            </a:pPr>
            <a:r>
              <a:rPr lang="en-US" sz="2000" b="1" i="1" dirty="0" smtClean="0">
                <a:solidFill>
                  <a:srgbClr val="1F40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When and by whom was Krasnodar founded?</a:t>
            </a:r>
          </a:p>
          <a:p>
            <a:pPr marL="342900" indent="-342900">
              <a:buAutoNum type="arabicPeriod"/>
            </a:pPr>
            <a:endParaRPr lang="en-US" sz="2000" b="1" i="1" dirty="0" smtClean="0">
              <a:solidFill>
                <a:srgbClr val="1F40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0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What center is Krasnodar nowadays?</a:t>
            </a:r>
          </a:p>
          <a:p>
            <a:endParaRPr lang="en-US" sz="2000" b="1" i="1" dirty="0" smtClean="0">
              <a:solidFill>
                <a:srgbClr val="024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3. How many high schools are there in </a:t>
            </a:r>
          </a:p>
          <a:p>
            <a:r>
              <a:rPr lang="en-US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Krasnodar?</a:t>
            </a:r>
          </a:p>
          <a:p>
            <a:endParaRPr lang="en-US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0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4. What are the most famous theatres?</a:t>
            </a:r>
          </a:p>
          <a:p>
            <a:endParaRPr lang="en-US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5. What museums can you recommend </a:t>
            </a:r>
          </a:p>
          <a:p>
            <a:r>
              <a:rPr lang="en-US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visiting?</a:t>
            </a:r>
          </a:p>
          <a:p>
            <a:endParaRPr lang="en-US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sz="20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6. What outstanding people of Krasnodar </a:t>
            </a:r>
          </a:p>
          <a:p>
            <a:r>
              <a:rPr lang="en-US" sz="2000" b="1" i="1" dirty="0" smtClean="0">
                <a:solidFill>
                  <a:srgbClr val="0243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do you know?</a:t>
            </a:r>
            <a:endParaRPr lang="en-US" sz="2000" b="1" i="1" dirty="0">
              <a:solidFill>
                <a:srgbClr val="024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en-US" sz="2000" b="1" dirty="0" smtClean="0">
              <a:solidFill>
                <a:srgbClr val="0243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en-US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en-US" sz="16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/>
            <a:endParaRPr lang="en-US" sz="1600" b="1" i="1" dirty="0" smtClean="0">
              <a:solidFill>
                <a:srgbClr val="0243C6"/>
              </a:solidFill>
              <a:latin typeface="Comic Sans MS" pitchFamily="66" charset="0"/>
            </a:endParaRPr>
          </a:p>
          <a:p>
            <a:pPr algn="ctr"/>
            <a:endParaRPr lang="en-US" sz="1600" b="1" i="1" dirty="0" smtClean="0">
              <a:solidFill>
                <a:srgbClr val="1F4081"/>
              </a:solidFill>
              <a:latin typeface="Comic Sans MS" pitchFamily="66" charset="0"/>
            </a:endParaRPr>
          </a:p>
          <a:p>
            <a:pPr algn="ctr"/>
            <a: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  <a:t/>
            </a:r>
            <a:b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</a:br>
            <a: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  <a:t/>
            </a:r>
            <a:br>
              <a:rPr lang="en-US" sz="1600" b="1" i="1" dirty="0" smtClean="0">
                <a:solidFill>
                  <a:srgbClr val="1F4081"/>
                </a:solidFill>
                <a:latin typeface="Comic Sans MS" pitchFamily="66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ush Script MT" pitchFamily="66" charset="0"/>
            </a:endParaRPr>
          </a:p>
        </p:txBody>
      </p:sp>
    </p:spTree>
  </p:cSld>
  <p:clrMapOvr>
    <a:masterClrMapping/>
  </p:clrMapOvr>
  <p:transition spd="slow" advClick="0" advTm="10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theme/theme1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 Script MT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ush Script MT" pitchFamily="66" charset="0"/>
          </a:defRPr>
        </a:defPPr>
      </a:lstStyle>
    </a:lnDef>
  </a:objectDefaults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957</TotalTime>
  <Words>392</Words>
  <Application>Microsoft Office PowerPoint</Application>
  <PresentationFormat>Экран (4:3)</PresentationFormat>
  <Paragraphs>99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Arial</vt:lpstr>
      <vt:lpstr>Arial Black</vt:lpstr>
      <vt:lpstr>Arial Narrow</vt:lpstr>
      <vt:lpstr>Arial Rounded MT Bold</vt:lpstr>
      <vt:lpstr>Birch Std</vt:lpstr>
      <vt:lpstr>Brush Script MT</vt:lpstr>
      <vt:lpstr>Comic Sans MS</vt:lpstr>
      <vt:lpstr>Cooper Black</vt:lpstr>
      <vt:lpstr>Forte</vt:lpstr>
      <vt:lpstr>Impact</vt:lpstr>
      <vt:lpstr>Times New Roman</vt:lpstr>
      <vt:lpstr>Кимоно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Минобразования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irina_postyka@mail.ru</cp:lastModifiedBy>
  <cp:revision>82</cp:revision>
  <cp:lastPrinted>1601-01-01T00:00:00Z</cp:lastPrinted>
  <dcterms:created xsi:type="dcterms:W3CDTF">2004-01-30T06:29:06Z</dcterms:created>
  <dcterms:modified xsi:type="dcterms:W3CDTF">2021-02-12T13:37:16Z</dcterms:modified>
</cp:coreProperties>
</file>