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9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150019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5300" b="1" dirty="0" smtClean="0">
                <a:solidFill>
                  <a:schemeClr val="accent1">
                    <a:lumMod val="75000"/>
                  </a:schemeClr>
                </a:solidFill>
              </a:rPr>
              <a:t>« Космический рейс»</a:t>
            </a:r>
            <a:br>
              <a:rPr lang="ru-RU" sz="5300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53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i="1" dirty="0" smtClean="0"/>
              <a:t>  </a:t>
            </a:r>
            <a:r>
              <a:rPr lang="ru-RU" sz="3200" b="1" i="1" dirty="0" smtClean="0"/>
              <a:t>Конкурс 1 «Космическая разминка»</a:t>
            </a:r>
            <a:r>
              <a:rPr lang="ru-RU" sz="3200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sz="3200" b="1" i="1" dirty="0" smtClean="0"/>
              <a:t>Конкурс 2 </a:t>
            </a:r>
            <a:r>
              <a:rPr lang="ru-RU" sz="3200" b="1" dirty="0" smtClean="0"/>
              <a:t> </a:t>
            </a:r>
            <a:r>
              <a:rPr lang="ru-RU" sz="3200" b="1" i="1" dirty="0" smtClean="0"/>
              <a:t>«Старт космического корабля»  </a:t>
            </a:r>
            <a:endParaRPr lang="ru-RU" sz="3200" dirty="0" smtClean="0"/>
          </a:p>
          <a:p>
            <a:pPr>
              <a:buFont typeface="Wingdings" pitchFamily="2" charset="2"/>
              <a:buChar char="Ø"/>
            </a:pPr>
            <a:r>
              <a:rPr lang="ru-RU" sz="3200" b="1" i="1" dirty="0" smtClean="0"/>
              <a:t>Конкурс 3 </a:t>
            </a:r>
            <a:r>
              <a:rPr lang="ru-RU" sz="3200" b="1" dirty="0" smtClean="0"/>
              <a:t> </a:t>
            </a:r>
            <a:r>
              <a:rPr lang="ru-RU" sz="3200" b="1" i="1" dirty="0" smtClean="0"/>
              <a:t>«Работа бортовых систем» </a:t>
            </a:r>
            <a:endParaRPr lang="ru-RU" sz="3200" dirty="0" smtClean="0"/>
          </a:p>
          <a:p>
            <a:pPr>
              <a:buFont typeface="Wingdings" pitchFamily="2" charset="2"/>
              <a:buChar char="Ø"/>
            </a:pPr>
            <a:r>
              <a:rPr lang="ru-RU" sz="3200" b="1" i="1" dirty="0" smtClean="0"/>
              <a:t>Конкурс 4 </a:t>
            </a:r>
            <a:r>
              <a:rPr lang="ru-RU" sz="3200" b="1" dirty="0" smtClean="0"/>
              <a:t> </a:t>
            </a:r>
            <a:r>
              <a:rPr lang="ru-RU" sz="3200" b="1" i="1" dirty="0" smtClean="0"/>
              <a:t>«Космические задачи» </a:t>
            </a:r>
            <a:endParaRPr lang="ru-RU" sz="3200" b="1" i="1" dirty="0" smtClean="0"/>
          </a:p>
          <a:p>
            <a:pPr>
              <a:buFont typeface="Wingdings" pitchFamily="2" charset="2"/>
              <a:buChar char="Ø"/>
            </a:pPr>
            <a:r>
              <a:rPr lang="ru-RU" sz="3200" b="1" i="1" dirty="0" smtClean="0"/>
              <a:t> </a:t>
            </a:r>
            <a:r>
              <a:rPr lang="ru-RU" sz="3200" b="1" i="1" dirty="0" smtClean="0"/>
              <a:t>Конкурс 5 </a:t>
            </a:r>
            <a:r>
              <a:rPr lang="ru-RU" sz="3200" b="1" dirty="0" smtClean="0"/>
              <a:t> </a:t>
            </a:r>
            <a:r>
              <a:rPr lang="ru-RU" sz="3200" b="1" i="1" dirty="0" smtClean="0"/>
              <a:t>«Пояс астероидов</a:t>
            </a:r>
            <a:r>
              <a:rPr lang="ru-RU" sz="3200" b="1" i="1" dirty="0" smtClean="0"/>
              <a:t>»</a:t>
            </a:r>
            <a:endParaRPr lang="ru-RU" sz="3200" dirty="0" smtClean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</TotalTime>
  <Words>34</Words>
  <PresentationFormat>Экран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Поток</vt:lpstr>
      <vt:lpstr>        « Космический рейс»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« Космический рейс»   </dc:title>
  <cp:lastModifiedBy>Эдик</cp:lastModifiedBy>
  <cp:revision>2</cp:revision>
  <dcterms:modified xsi:type="dcterms:W3CDTF">2013-04-01T13:52:28Z</dcterms:modified>
</cp:coreProperties>
</file>