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7" r:id="rId3"/>
    <p:sldId id="276" r:id="rId4"/>
    <p:sldId id="275" r:id="rId5"/>
    <p:sldId id="278" r:id="rId6"/>
    <p:sldId id="279" r:id="rId7"/>
    <p:sldId id="280" r:id="rId8"/>
    <p:sldId id="282" r:id="rId9"/>
    <p:sldId id="283" r:id="rId10"/>
    <p:sldId id="281" r:id="rId11"/>
    <p:sldId id="284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3A6F9-1E58-47FF-AED7-65AAF2E493D4}" type="datetimeFigureOut">
              <a:rPr lang="ru-RU" smtClean="0"/>
              <a:pPr/>
              <a:t>24.04.2025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F3A12-3EE6-4130-9F8A-CD644F455F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17567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3A6F9-1E58-47FF-AED7-65AAF2E493D4}" type="datetimeFigureOut">
              <a:rPr lang="ru-RU" smtClean="0"/>
              <a:pPr/>
              <a:t>24.04.2025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F3A12-3EE6-4130-9F8A-CD644F455F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36672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3A6F9-1E58-47FF-AED7-65AAF2E493D4}" type="datetimeFigureOut">
              <a:rPr lang="ru-RU" smtClean="0"/>
              <a:pPr/>
              <a:t>24.04.2025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F3A12-3EE6-4130-9F8A-CD644F455F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63722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3A6F9-1E58-47FF-AED7-65AAF2E493D4}" type="datetimeFigureOut">
              <a:rPr lang="ru-RU" smtClean="0"/>
              <a:pPr/>
              <a:t>24.04.2025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F3A12-3EE6-4130-9F8A-CD644F455F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15135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3A6F9-1E58-47FF-AED7-65AAF2E493D4}" type="datetimeFigureOut">
              <a:rPr lang="ru-RU" smtClean="0"/>
              <a:pPr/>
              <a:t>24.04.2025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F3A12-3EE6-4130-9F8A-CD644F455F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04425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3A6F9-1E58-47FF-AED7-65AAF2E493D4}" type="datetimeFigureOut">
              <a:rPr lang="ru-RU" smtClean="0"/>
              <a:pPr/>
              <a:t>24.04.2025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F3A12-3EE6-4130-9F8A-CD644F455F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00596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3A6F9-1E58-47FF-AED7-65AAF2E493D4}" type="datetimeFigureOut">
              <a:rPr lang="ru-RU" smtClean="0"/>
              <a:pPr/>
              <a:t>24.04.2025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F3A12-3EE6-4130-9F8A-CD644F455F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48793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3A6F9-1E58-47FF-AED7-65AAF2E493D4}" type="datetimeFigureOut">
              <a:rPr lang="ru-RU" smtClean="0"/>
              <a:pPr/>
              <a:t>24.04.2025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F3A12-3EE6-4130-9F8A-CD644F455F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753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3A6F9-1E58-47FF-AED7-65AAF2E493D4}" type="datetimeFigureOut">
              <a:rPr lang="ru-RU" smtClean="0"/>
              <a:pPr/>
              <a:t>24.04.2025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F3A12-3EE6-4130-9F8A-CD644F455F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5178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3A6F9-1E58-47FF-AED7-65AAF2E493D4}" type="datetimeFigureOut">
              <a:rPr lang="ru-RU" smtClean="0"/>
              <a:pPr/>
              <a:t>24.04.2025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F3A12-3EE6-4130-9F8A-CD644F455F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37165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3A6F9-1E58-47FF-AED7-65AAF2E493D4}" type="datetimeFigureOut">
              <a:rPr lang="ru-RU" smtClean="0"/>
              <a:pPr/>
              <a:t>24.04.2025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F3A12-3EE6-4130-9F8A-CD644F455F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2698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5000"/>
            <a:lum/>
          </a:blip>
          <a:srcRect/>
          <a:stretch>
            <a:fillRect t="-1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3A6F9-1E58-47FF-AED7-65AAF2E493D4}" type="datetimeFigureOut">
              <a:rPr lang="ru-RU" smtClean="0"/>
              <a:pPr/>
              <a:t>24.04.2025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CF3A12-3EE6-4130-9F8A-CD644F455F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7286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microsoft.com/office/2007/relationships/hdphoto" Target="../media/hdphoto1.wdp"/><Relationship Id="rId7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2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2391" y="-780089"/>
            <a:ext cx="2336173" cy="417173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15886" y="992776"/>
            <a:ext cx="9144000" cy="3801291"/>
          </a:xfrm>
        </p:spPr>
        <p:txBody>
          <a:bodyPr>
            <a:normAutofit/>
          </a:bodyPr>
          <a:lstStyle/>
          <a:p>
            <a:r>
              <a:rPr lang="ru-RU" b="1" dirty="0" smtClean="0"/>
              <a:t>Открытие выставки, </a:t>
            </a:r>
            <a:r>
              <a:rPr lang="ru-RU" b="1" dirty="0" smtClean="0"/>
              <a:t>посвященной  </a:t>
            </a:r>
            <a:r>
              <a:rPr lang="ru-RU" b="1" dirty="0" smtClean="0"/>
              <a:t>80-летию Победы в Великой Отечественной войне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9884" y="5303837"/>
            <a:ext cx="11592232" cy="1847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7120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793152"/>
            <a:ext cx="2336173" cy="417173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76698" y="240939"/>
            <a:ext cx="9144000" cy="856342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Оружие Победы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9884" y="5303837"/>
            <a:ext cx="11592232" cy="1847661"/>
          </a:xfrm>
          <a:prstGeom prst="rect">
            <a:avLst/>
          </a:prstGeom>
        </p:spPr>
      </p:pic>
      <p:pic>
        <p:nvPicPr>
          <p:cNvPr id="1025" name="Picture 1" descr="C:\Users\Админ\Desktop\Федеральный конкурс методических разработок по историческому просвещению\photo_5208856768480930159_y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36377" y="1489549"/>
            <a:ext cx="4328160" cy="3246120"/>
          </a:xfrm>
          <a:prstGeom prst="rect">
            <a:avLst/>
          </a:prstGeom>
          <a:noFill/>
        </p:spPr>
      </p:pic>
      <p:pic>
        <p:nvPicPr>
          <p:cNvPr id="1026" name="Picture 2" descr="C:\Users\Админ\Desktop\Федеральный конкурс методических разработок по историческому просвещению\photo_5208856768480930160_y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26080" y="1501506"/>
            <a:ext cx="2882536" cy="38433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556691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0422" y="169182"/>
            <a:ext cx="8989423" cy="849721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Танец «Встанем!»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793152"/>
            <a:ext cx="2336173" cy="4171739"/>
          </a:xfrm>
          <a:prstGeom prst="rect">
            <a:avLst/>
          </a:prstGeom>
        </p:spPr>
      </p:pic>
      <p:pic>
        <p:nvPicPr>
          <p:cNvPr id="1029" name="Picture 5" descr="C:\Users\Админ\Desktop\Федеральный конкурс методических разработок по историческому просвещению\photo_5208856768480930131_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5610" y="1196214"/>
            <a:ext cx="3954849" cy="2461386"/>
          </a:xfrm>
          <a:prstGeom prst="rect">
            <a:avLst/>
          </a:prstGeom>
          <a:noFill/>
        </p:spPr>
      </p:pic>
      <p:pic>
        <p:nvPicPr>
          <p:cNvPr id="1030" name="Picture 6" descr="C:\Users\Админ\Desktop\Федеральный конкурс методических разработок по историческому просвещению\photo_5208856768480930138_y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7541" y="3941737"/>
            <a:ext cx="5206160" cy="2916263"/>
          </a:xfrm>
          <a:prstGeom prst="rect">
            <a:avLst/>
          </a:prstGeom>
          <a:noFill/>
        </p:spPr>
      </p:pic>
      <p:pic>
        <p:nvPicPr>
          <p:cNvPr id="1031" name="Picture 7" descr="C:\Users\Админ\Desktop\Федеральный конкурс методических разработок по историческому просвещению\photo_5208856768480930140_y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2696" y="3921780"/>
            <a:ext cx="4990013" cy="29362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2391" y="-780089"/>
            <a:ext cx="2336173" cy="417173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68401"/>
            <a:ext cx="9144000" cy="542833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Пояснительная записка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01337" y="2599509"/>
            <a:ext cx="10502537" cy="2658291"/>
          </a:xfrm>
        </p:spPr>
        <p:txBody>
          <a:bodyPr>
            <a:normAutofit lnSpcReduction="10000"/>
          </a:bodyPr>
          <a:lstStyle/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Выставка, посвященная 80-летию Победы в Великой Отечественной войне, является важным мероприятием, направленным на сохранение исторической памяти и патриотическое воспитание молодого поколения. Она позволит ознакомиться с героическими страницами истории нашей страны, подвигом советского народа, вкладом ветеранов и тружеников тыла в достижение Великой Победы. Выставка призвана укрепить чувство гордости за свою Родину, способствовать формированию активной гражданской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позиции.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9884" y="5303837"/>
            <a:ext cx="11592232" cy="1847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53105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2391" y="-780089"/>
            <a:ext cx="2336173" cy="417173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73532" y="169817"/>
            <a:ext cx="9144000" cy="2638697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формирование у посетителей глубокого понимания значения Победы советского народа в Великой Отечественной войне, воспитание чувства патриотизма, уважения к героическому прошлому своей страны, сохранение памяти о подвиге советских солдат и тружеников тыла.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9884" y="5303837"/>
            <a:ext cx="11592232" cy="1847661"/>
          </a:xfrm>
          <a:prstGeom prst="rect">
            <a:avLst/>
          </a:prstGeom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209006" y="2705689"/>
            <a:ext cx="11534503" cy="30469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Задачи: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 Math" pitchFamily="18" charset="0"/>
                <a:ea typeface="Calibri" pitchFamily="34" charset="0"/>
                <a:cs typeface="Times New Roman" pitchFamily="18" charset="0"/>
              </a:rPr>
              <a:t>⦁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познакомить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посетителей с основными этапами и событиями Великой Отечественной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войны;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 Math" pitchFamily="18" charset="0"/>
                <a:ea typeface="Calibri" pitchFamily="34" charset="0"/>
                <a:cs typeface="Times New Roman" pitchFamily="18" charset="0"/>
              </a:rPr>
              <a:t>⦁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рассказать о героизме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самоотверженности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советских солдат и тружеников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тыла;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 Math" pitchFamily="18" charset="0"/>
                <a:ea typeface="Calibri" pitchFamily="34" charset="0"/>
                <a:cs typeface="Times New Roman" pitchFamily="18" charset="0"/>
              </a:rPr>
              <a:t>⦁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сформировать уважительное отношение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ветеранам;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 Math" pitchFamily="18" charset="0"/>
                <a:ea typeface="Calibri" pitchFamily="34" charset="0"/>
                <a:cs typeface="Times New Roman" pitchFamily="18" charset="0"/>
              </a:rPr>
              <a:t>⦁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воспитывать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чувство гордости за свою страну и свой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народ;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 Math" pitchFamily="18" charset="0"/>
                <a:ea typeface="Calibri" pitchFamily="34" charset="0"/>
                <a:cs typeface="Times New Roman" pitchFamily="18" charset="0"/>
              </a:rPr>
              <a:t>⦁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формировать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активную гражданскую позицию и понимание важности сохранения мира.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616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2391" y="-780089"/>
            <a:ext cx="2336173" cy="417173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51315" y="326573"/>
            <a:ext cx="8987246" cy="875210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Торжественное открытие выставки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9884" y="5551714"/>
            <a:ext cx="11592232" cy="1599784"/>
          </a:xfrm>
          <a:prstGeom prst="rect">
            <a:avLst/>
          </a:prstGeom>
        </p:spPr>
      </p:pic>
      <p:sp>
        <p:nvSpPr>
          <p:cNvPr id="9218" name="AutoShape 2" descr="blob:https://web.telegram.org/7db7a88f-e2c4-4fa2-8d9f-4d989a379da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0" name="AutoShape 4" descr="blob:https://web.telegram.org/7db7a88f-e2c4-4fa2-8d9f-4d989a379da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40" name="Picture 24" descr="C:\Users\Админ\Desktop\Федеральный конкурс методических разработок по историческому просвещению\photo_5208856768480930118_y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43400" y="2187163"/>
            <a:ext cx="3653499" cy="2740125"/>
          </a:xfrm>
          <a:prstGeom prst="rect">
            <a:avLst/>
          </a:prstGeom>
          <a:noFill/>
        </p:spPr>
      </p:pic>
      <p:pic>
        <p:nvPicPr>
          <p:cNvPr id="9241" name="Picture 25" descr="C:\Users\Админ\Desktop\Федеральный конкурс методических разработок по историческому просвещению\photo_5208856768480930120_y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29600" y="1258644"/>
            <a:ext cx="3684238" cy="2763179"/>
          </a:xfrm>
          <a:prstGeom prst="rect">
            <a:avLst/>
          </a:prstGeom>
          <a:noFill/>
        </p:spPr>
      </p:pic>
      <p:pic>
        <p:nvPicPr>
          <p:cNvPr id="9242" name="Picture 26" descr="C:\Users\Админ\Desktop\Федеральный конкурс методических разработок по историческому просвещению\photo_5208856768480930129_y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4137" y="3422371"/>
            <a:ext cx="3657729" cy="27432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491974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2391" y="-780089"/>
            <a:ext cx="2336173" cy="417173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41566" y="214813"/>
            <a:ext cx="9144000" cy="634273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Экскурсии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9884" y="5303837"/>
            <a:ext cx="11592232" cy="1847661"/>
          </a:xfrm>
          <a:prstGeom prst="rect">
            <a:avLst/>
          </a:prstGeom>
        </p:spPr>
      </p:pic>
      <p:pic>
        <p:nvPicPr>
          <p:cNvPr id="6145" name="Picture 1" descr="C:\Users\Админ\Desktop\Федеральный конкурс методических разработок по историческому просвещению\photo_5208856768480930124_y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13807" y="238589"/>
            <a:ext cx="3966498" cy="2974874"/>
          </a:xfrm>
          <a:prstGeom prst="rect">
            <a:avLst/>
          </a:prstGeom>
          <a:noFill/>
        </p:spPr>
      </p:pic>
      <p:pic>
        <p:nvPicPr>
          <p:cNvPr id="6146" name="Picture 2" descr="C:\Users\Админ\Desktop\Федеральный конкурс методических разработок по историческому просвещению\photo_5208856768480930125_y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10408" y="979714"/>
            <a:ext cx="3448595" cy="2586446"/>
          </a:xfrm>
          <a:prstGeom prst="rect">
            <a:avLst/>
          </a:prstGeom>
          <a:noFill/>
        </p:spPr>
      </p:pic>
      <p:pic>
        <p:nvPicPr>
          <p:cNvPr id="6147" name="Picture 3" descr="C:\Users\Админ\Desktop\Федеральный конкурс методических разработок по историческому просвещению\photo_5208856768480930127_y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62950" y="3753362"/>
            <a:ext cx="3849060" cy="2886795"/>
          </a:xfrm>
          <a:prstGeom prst="rect">
            <a:avLst/>
          </a:prstGeom>
          <a:noFill/>
        </p:spPr>
      </p:pic>
      <p:pic>
        <p:nvPicPr>
          <p:cNvPr id="6148" name="Picture 4" descr="C:\Users\Админ\Desktop\Федеральный конкурс методических разработок по историческому просвещению\photo_5208856768480930123_y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0080" y="3784963"/>
            <a:ext cx="3801291" cy="28509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52838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714775"/>
            <a:ext cx="2336173" cy="4171739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2275" y="336323"/>
            <a:ext cx="9144000" cy="734831"/>
          </a:xfrm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Изобразительное искусство в годы Великой Отечественной войны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9884" y="5303837"/>
            <a:ext cx="11592232" cy="1847661"/>
          </a:xfrm>
          <a:prstGeom prst="rect">
            <a:avLst/>
          </a:prstGeom>
        </p:spPr>
      </p:pic>
      <p:pic>
        <p:nvPicPr>
          <p:cNvPr id="5122" name="Picture 2" descr="C:\Users\Админ\Desktop\Федеральный конкурс методических разработок по историческому просвещению\photo_5208856768480930143_y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02138" y="1621969"/>
            <a:ext cx="3009358" cy="4012477"/>
          </a:xfrm>
          <a:prstGeom prst="rect">
            <a:avLst/>
          </a:prstGeom>
          <a:noFill/>
        </p:spPr>
      </p:pic>
      <p:pic>
        <p:nvPicPr>
          <p:cNvPr id="5123" name="Picture 3" descr="C:\Users\Админ\Desktop\Федеральный конкурс методических разработок по историческому просвещению\photo_5208856768480930145_y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85753" y="1645920"/>
            <a:ext cx="2948396" cy="393119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331120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09006" y="-675586"/>
            <a:ext cx="2336173" cy="417173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75806" y="0"/>
            <a:ext cx="9144000" cy="738776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«В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сердце ты у каждого. Победа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!»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9884" y="5303837"/>
            <a:ext cx="11592232" cy="1847661"/>
          </a:xfrm>
          <a:prstGeom prst="rect">
            <a:avLst/>
          </a:prstGeom>
        </p:spPr>
      </p:pic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46719" y="999308"/>
            <a:ext cx="3962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 descr="C:\Users\Админ\Desktop\Федеральный конкурс методических разработок по историческому просвещению\photo_5208856768480930152_y - копия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71108" y="1775300"/>
            <a:ext cx="3972773" cy="2979580"/>
          </a:xfrm>
          <a:prstGeom prst="rect">
            <a:avLst/>
          </a:prstGeom>
          <a:noFill/>
        </p:spPr>
      </p:pic>
      <p:pic>
        <p:nvPicPr>
          <p:cNvPr id="4099" name="Picture 3" descr="C:\Users\Админ\Desktop\Федеральный конкурс методических разработок по историческому просвещению\photo_5208856768480930150_y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1256" y="3239590"/>
            <a:ext cx="3513651" cy="26352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775235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610272"/>
            <a:ext cx="2336173" cy="417173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42011" y="384629"/>
            <a:ext cx="9144000" cy="621210"/>
          </a:xfrm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Песни Победы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9884" y="5303837"/>
            <a:ext cx="11592232" cy="1847661"/>
          </a:xfrm>
          <a:prstGeom prst="rect">
            <a:avLst/>
          </a:prstGeom>
        </p:spPr>
      </p:pic>
      <p:pic>
        <p:nvPicPr>
          <p:cNvPr id="3073" name="Picture 1" descr="C:\Users\Админ\Desktop\Федеральный конкурс методических разработок по историческому просвещению\photo_5208856768480930156_y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62680" y="1504917"/>
            <a:ext cx="4439323" cy="3329492"/>
          </a:xfrm>
          <a:prstGeom prst="rect">
            <a:avLst/>
          </a:prstGeom>
          <a:noFill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07601" y="1768866"/>
            <a:ext cx="2752228" cy="366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923470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2391" y="-780089"/>
            <a:ext cx="2336173" cy="417173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14813"/>
            <a:ext cx="9144000" cy="738776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Медали и ордена ВОВ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9884" y="5303837"/>
            <a:ext cx="11592232" cy="1847661"/>
          </a:xfrm>
          <a:prstGeom prst="rect">
            <a:avLst/>
          </a:prstGeom>
        </p:spPr>
      </p:pic>
      <p:pic>
        <p:nvPicPr>
          <p:cNvPr id="2049" name="Picture 1" descr="C:\Users\Админ\Desktop\Федеральный конкурс методических разработок по историческому просвещению\photo_5208856768480930165_y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49010" y="1933304"/>
            <a:ext cx="4615542" cy="3461657"/>
          </a:xfrm>
          <a:prstGeom prst="rect">
            <a:avLst/>
          </a:prstGeom>
          <a:noFill/>
        </p:spPr>
      </p:pic>
      <p:pic>
        <p:nvPicPr>
          <p:cNvPr id="2050" name="Picture 2" descr="C:\Users\Админ\Desktop\Федеральный конкурс методических разработок по историческому просвещению\photo_5208856768480930167_y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1364" y="2856155"/>
            <a:ext cx="3980329" cy="2985247"/>
          </a:xfrm>
          <a:prstGeom prst="rect">
            <a:avLst/>
          </a:prstGeom>
          <a:noFill/>
        </p:spPr>
      </p:pic>
      <p:pic>
        <p:nvPicPr>
          <p:cNvPr id="2051" name="Picture 3" descr="C:\Users\Админ\Desktop\Федеральный конкурс методических разработок по историческому просвещению\photo_5208856768480930162_y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28307" y="1048658"/>
            <a:ext cx="2751907" cy="36692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770148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</TotalTime>
  <Words>200</Words>
  <Application>Microsoft Office PowerPoint</Application>
  <PresentationFormat>Произвольный</PresentationFormat>
  <Paragraphs>18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Открытие выставки, посвященной  80-летию Победы в Великой Отечественной войне</vt:lpstr>
      <vt:lpstr>Пояснительная записка</vt:lpstr>
      <vt:lpstr>Цель: формирование у посетителей глубокого понимания значения Победы советского народа в Великой Отечественной войне, воспитание чувства патриотизма, уважения к героическому прошлому своей страны, сохранение памяти о подвиге советских солдат и тружеников тыла. </vt:lpstr>
      <vt:lpstr>Торжественное открытие выставки</vt:lpstr>
      <vt:lpstr>Экскурсии</vt:lpstr>
      <vt:lpstr>Слайд 6</vt:lpstr>
      <vt:lpstr>«В сердце ты у каждого. Победа!»</vt:lpstr>
      <vt:lpstr>Песни Победы</vt:lpstr>
      <vt:lpstr>Медали и ордена ВОВ</vt:lpstr>
      <vt:lpstr>Оружие Победы</vt:lpstr>
      <vt:lpstr>Танец «Встанем!»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Админ</cp:lastModifiedBy>
  <cp:revision>34</cp:revision>
  <dcterms:created xsi:type="dcterms:W3CDTF">2025-01-29T07:38:50Z</dcterms:created>
  <dcterms:modified xsi:type="dcterms:W3CDTF">2025-04-24T07:09:58Z</dcterms:modified>
</cp:coreProperties>
</file>