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7" r:id="rId3"/>
    <p:sldId id="267" r:id="rId4"/>
    <p:sldId id="269" r:id="rId5"/>
    <p:sldId id="260" r:id="rId6"/>
    <p:sldId id="270" r:id="rId7"/>
    <p:sldId id="271" r:id="rId8"/>
    <p:sldId id="261" r:id="rId9"/>
    <p:sldId id="272" r:id="rId10"/>
    <p:sldId id="263" r:id="rId11"/>
    <p:sldId id="273" r:id="rId12"/>
    <p:sldId id="274" r:id="rId13"/>
    <p:sldId id="275" r:id="rId14"/>
    <p:sldId id="276" r:id="rId15"/>
    <p:sldId id="264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i.ytimg.com/vi/6Hmj0dJqVnE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1800" y="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Тема урока: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1052736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«Живая и неживая природа»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ds02.infourok.ru/uploads/ex/07ff/0006d246-8ce1240f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412776"/>
            <a:ext cx="72728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1. Научиться различать объекты живой и неживой природы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4005064"/>
            <a:ext cx="97930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2. Рассмотреть взаимосвязь живой и неживой природы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772816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/>
              <a:t>Солнце</a:t>
            </a:r>
          </a:p>
          <a:p>
            <a:r>
              <a:rPr lang="ru-RU" sz="4800" dirty="0" smtClean="0"/>
              <a:t>Воздух</a:t>
            </a:r>
          </a:p>
          <a:p>
            <a:r>
              <a:rPr lang="ru-RU" sz="4800" dirty="0" smtClean="0"/>
              <a:t>Гранит</a:t>
            </a:r>
          </a:p>
          <a:p>
            <a:r>
              <a:rPr lang="ru-RU" sz="4800" dirty="0" smtClean="0"/>
              <a:t>Облако</a:t>
            </a:r>
          </a:p>
          <a:p>
            <a:r>
              <a:rPr lang="ru-RU" sz="4800" dirty="0" smtClean="0"/>
              <a:t>Льдина</a:t>
            </a:r>
          </a:p>
          <a:p>
            <a:r>
              <a:rPr lang="ru-RU" sz="4800" dirty="0" smtClean="0"/>
              <a:t>Сосулька</a:t>
            </a:r>
          </a:p>
          <a:p>
            <a:r>
              <a:rPr lang="ru-RU" sz="4800" dirty="0" smtClean="0"/>
              <a:t>Вода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-243408"/>
            <a:ext cx="388843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Неживая природа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4499992" y="-243408"/>
            <a:ext cx="55801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Живая природа</a:t>
            </a:r>
            <a:endParaRPr lang="ru-RU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1556792"/>
            <a:ext cx="511256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Ель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Лягушка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Карась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Ландыш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Кактус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Подосиновик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Комар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Роза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fs00.infourok.ru/images/doc/114/134809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8610" name="Picture 2" descr="https://ds02.infourok.ru/uploads/ex/07bf/00030176-c8bbdf3a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Итог урока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Какие цели мы ставили?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 чём говорили сегодня на уроке?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Все ли мы выполнили учебные задачи?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Рабочая тетрадь:</a:t>
            </a:r>
          </a:p>
          <a:p>
            <a:pPr>
              <a:buNone/>
            </a:pPr>
            <a:r>
              <a:rPr lang="ru-RU" sz="6000" dirty="0" smtClean="0"/>
              <a:t>стр. 17-18 </a:t>
            </a:r>
          </a:p>
          <a:p>
            <a:pPr>
              <a:buNone/>
            </a:pPr>
            <a:r>
              <a:rPr lang="ru-RU" sz="6000" dirty="0" smtClean="0"/>
              <a:t>№ 2, №4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900igr.net/datas/russkij-jazyk/Tsja-i-tsja-v-glagolakh/0021-021-Do-svidanija-rebja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11560" y="1136109"/>
            <a:ext cx="36004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6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Б,</a:t>
            </a:r>
            <a:r>
              <a:rPr kumimoji="0" lang="ru-RU" sz="6600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6600" i="1" baseline="0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6600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66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 , Г, Д</a:t>
            </a:r>
            <a:endParaRPr lang="ru-RU" sz="6600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6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ru-RU" sz="6600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</a:t>
            </a:r>
            <a:endParaRPr kumimoji="0" lang="ru-RU" sz="66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600" i="1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Б,</a:t>
            </a:r>
            <a:r>
              <a:rPr kumimoji="0" lang="ru-RU" sz="6600" i="1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К, </a:t>
            </a:r>
            <a:r>
              <a:rPr lang="ru-RU" sz="6600" i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endParaRPr kumimoji="0" lang="ru-RU" sz="66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7824" y="188640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Ключ к тесту: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crossfitdistinction.com/wp-content/uploads/2016/06/18599363_m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988840"/>
            <a:ext cx="3370939" cy="4323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Группа 35"/>
          <p:cNvGrpSpPr/>
          <p:nvPr/>
        </p:nvGrpSpPr>
        <p:grpSpPr>
          <a:xfrm>
            <a:off x="2627784" y="476672"/>
            <a:ext cx="3744416" cy="792088"/>
            <a:chOff x="2627784" y="476672"/>
            <a:chExt cx="3744416" cy="7920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627784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436096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499992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63888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563888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372200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27784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99992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436096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27784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563888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499992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436096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308304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" name="Группа 42"/>
          <p:cNvGrpSpPr/>
          <p:nvPr/>
        </p:nvGrpSpPr>
        <p:grpSpPr>
          <a:xfrm>
            <a:off x="2627784" y="4437112"/>
            <a:ext cx="4680520" cy="792088"/>
            <a:chOff x="2627784" y="4437112"/>
            <a:chExt cx="4680520" cy="79208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627784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436096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499992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563888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6372200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2627784" y="5229200"/>
            <a:ext cx="4680520" cy="792088"/>
            <a:chOff x="2627784" y="4437112"/>
            <a:chExt cx="4680520" cy="792088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2627784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436096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4499992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563888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372200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2771800" y="1052736"/>
            <a:ext cx="3600400" cy="1200329"/>
            <a:chOff x="2771800" y="1052736"/>
            <a:chExt cx="3600400" cy="1200329"/>
          </a:xfrm>
        </p:grpSpPr>
        <p:sp>
          <p:nvSpPr>
            <p:cNvPr id="59" name="TextBox 58"/>
            <p:cNvSpPr txBox="1"/>
            <p:nvPr/>
          </p:nvSpPr>
          <p:spPr>
            <a:xfrm>
              <a:off x="3635896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771800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72000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36096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2699792" y="1772816"/>
            <a:ext cx="4608512" cy="1272337"/>
            <a:chOff x="2699792" y="1772816"/>
            <a:chExt cx="4608512" cy="1272337"/>
          </a:xfrm>
        </p:grpSpPr>
        <p:sp>
          <p:nvSpPr>
            <p:cNvPr id="51" name="TextBox 50"/>
            <p:cNvSpPr txBox="1"/>
            <p:nvPr/>
          </p:nvSpPr>
          <p:spPr>
            <a:xfrm>
              <a:off x="2699792" y="177281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635896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44008" y="177281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6096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ю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72200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2771800" y="2492896"/>
            <a:ext cx="4536504" cy="1344345"/>
            <a:chOff x="2771800" y="2492896"/>
            <a:chExt cx="4536504" cy="1344345"/>
          </a:xfrm>
        </p:grpSpPr>
        <p:sp>
          <p:nvSpPr>
            <p:cNvPr id="50" name="TextBox 49"/>
            <p:cNvSpPr txBox="1"/>
            <p:nvPr/>
          </p:nvSpPr>
          <p:spPr>
            <a:xfrm>
              <a:off x="3779912" y="249289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71800" y="249289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99992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580112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372200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й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2699792" y="188640"/>
            <a:ext cx="3744416" cy="1272337"/>
            <a:chOff x="2699792" y="188640"/>
            <a:chExt cx="3744416" cy="1272337"/>
          </a:xfrm>
        </p:grpSpPr>
        <p:sp>
          <p:nvSpPr>
            <p:cNvPr id="52" name="TextBox 51"/>
            <p:cNvSpPr txBox="1"/>
            <p:nvPr/>
          </p:nvSpPr>
          <p:spPr>
            <a:xfrm>
              <a:off x="4644008" y="18864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508104" y="260648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07904" y="260648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699792" y="260648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2843808" y="4941168"/>
            <a:ext cx="4464496" cy="1272337"/>
            <a:chOff x="2843808" y="4941168"/>
            <a:chExt cx="4464496" cy="1272337"/>
          </a:xfrm>
        </p:grpSpPr>
        <p:sp>
          <p:nvSpPr>
            <p:cNvPr id="54" name="TextBox 53"/>
            <p:cNvSpPr txBox="1"/>
            <p:nvPr/>
          </p:nvSpPr>
          <p:spPr>
            <a:xfrm>
              <a:off x="2843808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563888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499992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436096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372200" y="4941168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з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2771800" y="3356992"/>
            <a:ext cx="5472608" cy="1272337"/>
            <a:chOff x="2771800" y="3356992"/>
            <a:chExt cx="5472608" cy="1272337"/>
          </a:xfrm>
        </p:grpSpPr>
        <p:sp>
          <p:nvSpPr>
            <p:cNvPr id="56" name="TextBox 55"/>
            <p:cNvSpPr txBox="1"/>
            <p:nvPr/>
          </p:nvSpPr>
          <p:spPr>
            <a:xfrm>
              <a:off x="2771800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563888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99992" y="335699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436096" y="335699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372200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308304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0" name="Группа 89"/>
          <p:cNvGrpSpPr/>
          <p:nvPr/>
        </p:nvGrpSpPr>
        <p:grpSpPr>
          <a:xfrm>
            <a:off x="2771800" y="4077072"/>
            <a:ext cx="4536504" cy="1272337"/>
            <a:chOff x="2771800" y="4077072"/>
            <a:chExt cx="4536504" cy="1272337"/>
          </a:xfrm>
        </p:grpSpPr>
        <p:sp>
          <p:nvSpPr>
            <p:cNvPr id="60" name="TextBox 59"/>
            <p:cNvSpPr txBox="1"/>
            <p:nvPr/>
          </p:nvSpPr>
          <p:spPr>
            <a:xfrm>
              <a:off x="2771800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err="1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99992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ж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436096" y="407707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372200" y="407707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635896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5"/>
          <p:cNvGrpSpPr/>
          <p:nvPr/>
        </p:nvGrpSpPr>
        <p:grpSpPr>
          <a:xfrm>
            <a:off x="2627784" y="476672"/>
            <a:ext cx="3744416" cy="792088"/>
            <a:chOff x="2627784" y="476672"/>
            <a:chExt cx="3744416" cy="79208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627784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436096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499992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563888" y="47667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3563888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627784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6096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99992" y="1268760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27784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563888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499992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436096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372200" y="2060848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627784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499992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436096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372200" y="2852936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627784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563888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499992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436096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372200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308304" y="3645024"/>
            <a:ext cx="936104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42"/>
          <p:cNvGrpSpPr/>
          <p:nvPr/>
        </p:nvGrpSpPr>
        <p:grpSpPr>
          <a:xfrm>
            <a:off x="2627784" y="4437112"/>
            <a:ext cx="4680520" cy="792088"/>
            <a:chOff x="2627784" y="4437112"/>
            <a:chExt cx="4680520" cy="79208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627784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5436096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4499992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563888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6372200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3"/>
          <p:cNvGrpSpPr/>
          <p:nvPr/>
        </p:nvGrpSpPr>
        <p:grpSpPr>
          <a:xfrm>
            <a:off x="2627784" y="5229200"/>
            <a:ext cx="4680520" cy="792088"/>
            <a:chOff x="2627784" y="4437112"/>
            <a:chExt cx="4680520" cy="792088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2627784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5436096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4499992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3563888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6372200" y="4437112"/>
              <a:ext cx="936104" cy="7920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85"/>
          <p:cNvGrpSpPr/>
          <p:nvPr/>
        </p:nvGrpSpPr>
        <p:grpSpPr>
          <a:xfrm>
            <a:off x="2771800" y="1052736"/>
            <a:ext cx="3600400" cy="1200329"/>
            <a:chOff x="2771800" y="1052736"/>
            <a:chExt cx="3600400" cy="1200329"/>
          </a:xfrm>
        </p:grpSpPr>
        <p:sp>
          <p:nvSpPr>
            <p:cNvPr id="59" name="TextBox 58"/>
            <p:cNvSpPr txBox="1"/>
            <p:nvPr/>
          </p:nvSpPr>
          <p:spPr>
            <a:xfrm>
              <a:off x="3635896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771800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72000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5436096" y="105273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86"/>
          <p:cNvGrpSpPr/>
          <p:nvPr/>
        </p:nvGrpSpPr>
        <p:grpSpPr>
          <a:xfrm>
            <a:off x="2699792" y="1772816"/>
            <a:ext cx="4608512" cy="1272337"/>
            <a:chOff x="2699792" y="1772816"/>
            <a:chExt cx="4608512" cy="1272337"/>
          </a:xfrm>
        </p:grpSpPr>
        <p:sp>
          <p:nvSpPr>
            <p:cNvPr id="51" name="TextBox 50"/>
            <p:cNvSpPr txBox="1"/>
            <p:nvPr/>
          </p:nvSpPr>
          <p:spPr>
            <a:xfrm>
              <a:off x="2699792" y="177281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635896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644008" y="177281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6096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ю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372200" y="1844824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87"/>
          <p:cNvGrpSpPr/>
          <p:nvPr/>
        </p:nvGrpSpPr>
        <p:grpSpPr>
          <a:xfrm>
            <a:off x="2771800" y="2492896"/>
            <a:ext cx="4536504" cy="1344345"/>
            <a:chOff x="2771800" y="2492896"/>
            <a:chExt cx="4536504" cy="1344345"/>
          </a:xfrm>
        </p:grpSpPr>
        <p:sp>
          <p:nvSpPr>
            <p:cNvPr id="50" name="TextBox 49"/>
            <p:cNvSpPr txBox="1"/>
            <p:nvPr/>
          </p:nvSpPr>
          <p:spPr>
            <a:xfrm>
              <a:off x="3779912" y="249289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771800" y="249289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499992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580112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6372200" y="263691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й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644008" y="188640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508104" y="260648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07904" y="260648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699792" y="260648"/>
            <a:ext cx="9361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3" name="Группа 90"/>
          <p:cNvGrpSpPr/>
          <p:nvPr/>
        </p:nvGrpSpPr>
        <p:grpSpPr>
          <a:xfrm>
            <a:off x="2843808" y="4941168"/>
            <a:ext cx="4464496" cy="1272337"/>
            <a:chOff x="2843808" y="4941168"/>
            <a:chExt cx="4464496" cy="1272337"/>
          </a:xfrm>
        </p:grpSpPr>
        <p:sp>
          <p:nvSpPr>
            <p:cNvPr id="54" name="TextBox 53"/>
            <p:cNvSpPr txBox="1"/>
            <p:nvPr/>
          </p:nvSpPr>
          <p:spPr>
            <a:xfrm>
              <a:off x="2843808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563888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499992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436096" y="5013176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372200" y="4941168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з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Группа 88"/>
          <p:cNvGrpSpPr/>
          <p:nvPr/>
        </p:nvGrpSpPr>
        <p:grpSpPr>
          <a:xfrm>
            <a:off x="2771800" y="3356992"/>
            <a:ext cx="5472608" cy="1272337"/>
            <a:chOff x="2771800" y="3356992"/>
            <a:chExt cx="5472608" cy="1272337"/>
          </a:xfrm>
        </p:grpSpPr>
        <p:sp>
          <p:nvSpPr>
            <p:cNvPr id="56" name="TextBox 55"/>
            <p:cNvSpPr txBox="1"/>
            <p:nvPr/>
          </p:nvSpPr>
          <p:spPr>
            <a:xfrm>
              <a:off x="2771800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563888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499992" y="335699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436096" y="335699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372200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308304" y="342900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89"/>
          <p:cNvGrpSpPr/>
          <p:nvPr/>
        </p:nvGrpSpPr>
        <p:grpSpPr>
          <a:xfrm>
            <a:off x="2771800" y="4077072"/>
            <a:ext cx="4536504" cy="1272337"/>
            <a:chOff x="2771800" y="4077072"/>
            <a:chExt cx="4536504" cy="1272337"/>
          </a:xfrm>
        </p:grpSpPr>
        <p:sp>
          <p:nvSpPr>
            <p:cNvPr id="60" name="TextBox 59"/>
            <p:cNvSpPr txBox="1"/>
            <p:nvPr/>
          </p:nvSpPr>
          <p:spPr>
            <a:xfrm>
              <a:off x="2771800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499992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ж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436096" y="407707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372200" y="4077072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635896" y="4149080"/>
              <a:ext cx="93610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7200" dirty="0" smtClean="0"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7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Природа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mebel-go.ru/mebelgoer/10002bright-sky-trees-1366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646847" cy="4154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vebma.com/users_media/5392/mataha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3816424" cy="2862318"/>
          </a:xfrm>
          <a:prstGeom prst="rect">
            <a:avLst/>
          </a:prstGeom>
          <a:noFill/>
        </p:spPr>
      </p:pic>
      <p:pic>
        <p:nvPicPr>
          <p:cNvPr id="24580" name="Picture 4" descr="https://all.culture.ru/uploads/1375db7d88b68b2706d466b111f9f8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4038055" cy="2435058"/>
          </a:xfrm>
          <a:prstGeom prst="rect">
            <a:avLst/>
          </a:prstGeom>
          <a:noFill/>
        </p:spPr>
      </p:pic>
      <p:pic>
        <p:nvPicPr>
          <p:cNvPr id="24582" name="Picture 6" descr="https://ds03.infourok.ru/uploads/ex/0db1/0001f5f8-48a9ff54/hello_html_1827b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501008"/>
            <a:ext cx="4896545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dirty="0" smtClean="0"/>
              <a:t>Природа</a:t>
            </a:r>
            <a:endParaRPr lang="ru-RU" sz="8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mebel-go.ru/mebelgoer/10002bright-sky-trees-1366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2856"/>
            <a:ext cx="6646847" cy="4154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m0-tub-ru.yandex.net/i?id=ae5ff10430830bae52b193770b13f1e5&amp;n=33&amp;h=215&amp;w=2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2037" y="-243408"/>
            <a:ext cx="3601963" cy="2625161"/>
          </a:xfrm>
          <a:prstGeom prst="rect">
            <a:avLst/>
          </a:prstGeom>
          <a:noFill/>
        </p:spPr>
      </p:pic>
      <p:pic>
        <p:nvPicPr>
          <p:cNvPr id="21508" name="Picture 4" descr="https://im0-tub-ru.yandex.net/i?id=4921ab8c77228872730c550ae8085281&amp;n=33&amp;h=215&amp;w=3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4147659" cy="2592288"/>
          </a:xfrm>
          <a:prstGeom prst="rect">
            <a:avLst/>
          </a:prstGeom>
          <a:noFill/>
        </p:spPr>
      </p:pic>
      <p:pic>
        <p:nvPicPr>
          <p:cNvPr id="21510" name="Picture 6" descr="https://im0-tub-ru.yandex.net/i?id=0bbd9693b2c36c41f70a32bfcf54e0eb&amp;n=33&amp;h=215&amp;w=3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5" y="4428133"/>
            <a:ext cx="3647943" cy="2279966"/>
          </a:xfrm>
          <a:prstGeom prst="rect">
            <a:avLst/>
          </a:prstGeom>
          <a:noFill/>
        </p:spPr>
      </p:pic>
      <p:pic>
        <p:nvPicPr>
          <p:cNvPr id="21512" name="Picture 8" descr="https://s1.1zoom.ru/big3/866/411070-sveti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772816"/>
            <a:ext cx="2966506" cy="2520280"/>
          </a:xfrm>
          <a:prstGeom prst="rect">
            <a:avLst/>
          </a:prstGeom>
          <a:noFill/>
        </p:spPr>
      </p:pic>
      <p:pic>
        <p:nvPicPr>
          <p:cNvPr id="21514" name="Picture 10" descr="http://bugrenok.ru/img8.png?i=15300&amp;k=belie-oblak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88640"/>
            <a:ext cx="3645257" cy="2160240"/>
          </a:xfrm>
          <a:prstGeom prst="rect">
            <a:avLst/>
          </a:prstGeom>
          <a:noFill/>
        </p:spPr>
      </p:pic>
      <p:pic>
        <p:nvPicPr>
          <p:cNvPr id="21516" name="Picture 12" descr="https://im0-tub-ru.yandex.net/i?id=892c6ddf59c81e125c2afee52c12ce3d&amp;n=33&amp;h=215&amp;w=32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8" y="4713964"/>
            <a:ext cx="3211066" cy="2144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https://ds02.infourok.ru/uploads/ex/04a5/000632ac-3dc28ae5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150</TotalTime>
  <Words>179</Words>
  <Application>Microsoft Office PowerPoint</Application>
  <PresentationFormat>Экран (4:3)</PresentationFormat>
  <Paragraphs>105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Природа</vt:lpstr>
      <vt:lpstr>Презентация PowerPoint</vt:lpstr>
      <vt:lpstr>Природа</vt:lpstr>
      <vt:lpstr>Презентация PowerPoint</vt:lpstr>
      <vt:lpstr>Презентация PowerPoint</vt:lpstr>
      <vt:lpstr>Презентация PowerPoint</vt:lpstr>
      <vt:lpstr>Цели урока:</vt:lpstr>
      <vt:lpstr>Презентация PowerPoint</vt:lpstr>
      <vt:lpstr>Презентация PowerPoint</vt:lpstr>
      <vt:lpstr>Презентация PowerPoint</vt:lpstr>
      <vt:lpstr>Итог урока : 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ДЛЯВСЕХ</dc:creator>
  <cp:lastModifiedBy>Ферая</cp:lastModifiedBy>
  <cp:revision>22</cp:revision>
  <dcterms:created xsi:type="dcterms:W3CDTF">2017-09-12T10:32:20Z</dcterms:created>
  <dcterms:modified xsi:type="dcterms:W3CDTF">2020-12-04T15:47:22Z</dcterms:modified>
</cp:coreProperties>
</file>