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7" r:id="rId8"/>
    <p:sldId id="261" r:id="rId9"/>
    <p:sldId id="266" r:id="rId10"/>
    <p:sldId id="265" r:id="rId11"/>
    <p:sldId id="270" r:id="rId12"/>
    <p:sldId id="271" r:id="rId13"/>
    <p:sldId id="272" r:id="rId14"/>
    <p:sldId id="262" r:id="rId15"/>
    <p:sldId id="263" r:id="rId16"/>
    <p:sldId id="273" r:id="rId17"/>
    <p:sldId id="264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54F53E-2A62-4744-8216-B572267A3D0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1033E7-D65A-4DD0-93C5-4A245ED1A140}">
      <dgm:prSet phldrT="[Текст]" custT="1"/>
      <dgm:spPr/>
      <dgm:t>
        <a:bodyPr/>
        <a:lstStyle/>
        <a:p>
          <a:r>
            <a: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Кредиты</a:t>
          </a:r>
          <a:endParaRPr lang="ru-RU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1C566D-C922-4470-A42E-2F61165C0A13}" type="parTrans" cxnId="{4C94BFC7-99F3-4193-B1E9-6EE21D53A7F7}">
      <dgm:prSet/>
      <dgm:spPr/>
      <dgm:t>
        <a:bodyPr/>
        <a:lstStyle/>
        <a:p>
          <a:endParaRPr lang="ru-RU"/>
        </a:p>
      </dgm:t>
    </dgm:pt>
    <dgm:pt modelId="{C4802CD6-3887-43F3-9CE3-EE3CE201E792}" type="sibTrans" cxnId="{4C94BFC7-99F3-4193-B1E9-6EE21D53A7F7}">
      <dgm:prSet/>
      <dgm:spPr/>
      <dgm:t>
        <a:bodyPr/>
        <a:lstStyle/>
        <a:p>
          <a:endParaRPr lang="ru-RU"/>
        </a:p>
      </dgm:t>
    </dgm:pt>
    <dgm:pt modelId="{2F33FB9F-E93C-497C-B948-07218D9C8623}">
      <dgm:prSet phldrT="[Текст]" custT="1"/>
      <dgm:spPr/>
      <dgm:t>
        <a:bodyPr/>
        <a:lstStyle/>
        <a:p>
          <a:r>
            <a:rPr lang="ru-RU" sz="2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Целевые</a:t>
          </a:r>
          <a:endParaRPr lang="ru-RU" sz="2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C4763B6-6266-4888-B0ED-EC82949E9F92}" type="parTrans" cxnId="{231AB0F4-1B20-46B5-B50A-B77A6FD0C23A}">
      <dgm:prSet/>
      <dgm:spPr/>
      <dgm:t>
        <a:bodyPr/>
        <a:lstStyle/>
        <a:p>
          <a:endParaRPr lang="ru-RU"/>
        </a:p>
      </dgm:t>
    </dgm:pt>
    <dgm:pt modelId="{B33CCAAA-C218-4985-BED2-4B25CE651BC4}" type="sibTrans" cxnId="{231AB0F4-1B20-46B5-B50A-B77A6FD0C23A}">
      <dgm:prSet/>
      <dgm:spPr/>
      <dgm:t>
        <a:bodyPr/>
        <a:lstStyle/>
        <a:p>
          <a:endParaRPr lang="ru-RU"/>
        </a:p>
      </dgm:t>
    </dgm:pt>
    <dgm:pt modelId="{B115BE1F-2956-4E79-805A-C7295F419ECD}">
      <dgm:prSet phldrT="[Текст]"/>
      <dgm:spPr/>
      <dgm:t>
        <a:bodyPr/>
        <a:lstStyle/>
        <a:p>
          <a:r>
            <a: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Нецелевые</a:t>
          </a:r>
          <a:endParaRPr lang="ru-RU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11C8323-8563-4BB9-B0BC-7DE66AB55FA8}" type="parTrans" cxnId="{1B2AA7B9-756D-474E-9064-D0B723DD3149}">
      <dgm:prSet/>
      <dgm:spPr/>
      <dgm:t>
        <a:bodyPr/>
        <a:lstStyle/>
        <a:p>
          <a:endParaRPr lang="ru-RU"/>
        </a:p>
      </dgm:t>
    </dgm:pt>
    <dgm:pt modelId="{1E1208DA-020D-46BA-A5EF-CEE28E3DDA58}" type="sibTrans" cxnId="{1B2AA7B9-756D-474E-9064-D0B723DD3149}">
      <dgm:prSet/>
      <dgm:spPr/>
      <dgm:t>
        <a:bodyPr/>
        <a:lstStyle/>
        <a:p>
          <a:endParaRPr lang="ru-RU"/>
        </a:p>
      </dgm:t>
    </dgm:pt>
    <dgm:pt modelId="{980A6AAF-DD96-4F7C-B57D-C49D5E3CBB19}" type="pres">
      <dgm:prSet presAssocID="{6C54F53E-2A62-4744-8216-B572267A3D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CC9C1A-00A3-4DA4-B99C-ABEC2C959BF2}" type="pres">
      <dgm:prSet presAssocID="{301033E7-D65A-4DD0-93C5-4A245ED1A140}" presName="hierRoot1" presStyleCnt="0"/>
      <dgm:spPr/>
    </dgm:pt>
    <dgm:pt modelId="{97AA2768-4EB4-4C4B-9BCA-AE6F34F20C7E}" type="pres">
      <dgm:prSet presAssocID="{301033E7-D65A-4DD0-93C5-4A245ED1A140}" presName="composite" presStyleCnt="0"/>
      <dgm:spPr/>
    </dgm:pt>
    <dgm:pt modelId="{BB4A91C8-D012-4B1C-861F-349F5B2D25BD}" type="pres">
      <dgm:prSet presAssocID="{301033E7-D65A-4DD0-93C5-4A245ED1A140}" presName="background" presStyleLbl="node0" presStyleIdx="0" presStyleCnt="1"/>
      <dgm:spPr/>
    </dgm:pt>
    <dgm:pt modelId="{380C3511-9B38-4E8C-835F-F0CF162DB8F3}" type="pres">
      <dgm:prSet presAssocID="{301033E7-D65A-4DD0-93C5-4A245ED1A140}" presName="text" presStyleLbl="fgAcc0" presStyleIdx="0" presStyleCnt="1" custLinFactNeighborX="-2572" custLinFactNeighborY="40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C47B7-EDF7-4F12-9935-F22103B65AF3}" type="pres">
      <dgm:prSet presAssocID="{301033E7-D65A-4DD0-93C5-4A245ED1A140}" presName="hierChild2" presStyleCnt="0"/>
      <dgm:spPr/>
    </dgm:pt>
    <dgm:pt modelId="{8C25BAE0-C613-4914-825F-AC5444BB863A}" type="pres">
      <dgm:prSet presAssocID="{FC4763B6-6266-4888-B0ED-EC82949E9F9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7AD28C9-A58F-470C-8B0C-64960934FE70}" type="pres">
      <dgm:prSet presAssocID="{2F33FB9F-E93C-497C-B948-07218D9C8623}" presName="hierRoot2" presStyleCnt="0"/>
      <dgm:spPr/>
    </dgm:pt>
    <dgm:pt modelId="{951A77F4-7C2F-4FF0-85AA-49FECEEF6DD3}" type="pres">
      <dgm:prSet presAssocID="{2F33FB9F-E93C-497C-B948-07218D9C8623}" presName="composite2" presStyleCnt="0"/>
      <dgm:spPr/>
    </dgm:pt>
    <dgm:pt modelId="{D5D51291-E850-41C1-A028-F4838C490F41}" type="pres">
      <dgm:prSet presAssocID="{2F33FB9F-E93C-497C-B948-07218D9C8623}" presName="background2" presStyleLbl="node2" presStyleIdx="0" presStyleCnt="2"/>
      <dgm:spPr/>
    </dgm:pt>
    <dgm:pt modelId="{B936931B-EAC1-4C97-8ACE-FD836020A1BD}" type="pres">
      <dgm:prSet presAssocID="{2F33FB9F-E93C-497C-B948-07218D9C8623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2F130E-4DF5-44BD-9DDE-E058E2DD0570}" type="pres">
      <dgm:prSet presAssocID="{2F33FB9F-E93C-497C-B948-07218D9C8623}" presName="hierChild3" presStyleCnt="0"/>
      <dgm:spPr/>
    </dgm:pt>
    <dgm:pt modelId="{62CB09FC-2C2D-414C-ACCD-A95DDA800831}" type="pres">
      <dgm:prSet presAssocID="{A11C8323-8563-4BB9-B0BC-7DE66AB55FA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84FC18A-9FC0-4291-A703-1C657A616245}" type="pres">
      <dgm:prSet presAssocID="{B115BE1F-2956-4E79-805A-C7295F419ECD}" presName="hierRoot2" presStyleCnt="0"/>
      <dgm:spPr/>
    </dgm:pt>
    <dgm:pt modelId="{85A648CE-10E6-4B00-A181-4D02588272CC}" type="pres">
      <dgm:prSet presAssocID="{B115BE1F-2956-4E79-805A-C7295F419ECD}" presName="composite2" presStyleCnt="0"/>
      <dgm:spPr/>
    </dgm:pt>
    <dgm:pt modelId="{56190D04-BCF8-46B5-8D11-0103FF85045F}" type="pres">
      <dgm:prSet presAssocID="{B115BE1F-2956-4E79-805A-C7295F419ECD}" presName="background2" presStyleLbl="node2" presStyleIdx="1" presStyleCnt="2"/>
      <dgm:spPr/>
    </dgm:pt>
    <dgm:pt modelId="{0BB3FAD9-95BC-4E4F-A200-92E70DEED5C7}" type="pres">
      <dgm:prSet presAssocID="{B115BE1F-2956-4E79-805A-C7295F419EC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728254-7B82-478A-A2CF-41CD3EFDD67E}" type="pres">
      <dgm:prSet presAssocID="{B115BE1F-2956-4E79-805A-C7295F419ECD}" presName="hierChild3" presStyleCnt="0"/>
      <dgm:spPr/>
    </dgm:pt>
  </dgm:ptLst>
  <dgm:cxnLst>
    <dgm:cxn modelId="{7EF04E14-D1D1-4673-9567-A7676EEEB41D}" type="presOf" srcId="{B115BE1F-2956-4E79-805A-C7295F419ECD}" destId="{0BB3FAD9-95BC-4E4F-A200-92E70DEED5C7}" srcOrd="0" destOrd="0" presId="urn:microsoft.com/office/officeart/2005/8/layout/hierarchy1"/>
    <dgm:cxn modelId="{4C94BFC7-99F3-4193-B1E9-6EE21D53A7F7}" srcId="{6C54F53E-2A62-4744-8216-B572267A3D0C}" destId="{301033E7-D65A-4DD0-93C5-4A245ED1A140}" srcOrd="0" destOrd="0" parTransId="{0C1C566D-C922-4470-A42E-2F61165C0A13}" sibTransId="{C4802CD6-3887-43F3-9CE3-EE3CE201E792}"/>
    <dgm:cxn modelId="{1B2AA7B9-756D-474E-9064-D0B723DD3149}" srcId="{301033E7-D65A-4DD0-93C5-4A245ED1A140}" destId="{B115BE1F-2956-4E79-805A-C7295F419ECD}" srcOrd="1" destOrd="0" parTransId="{A11C8323-8563-4BB9-B0BC-7DE66AB55FA8}" sibTransId="{1E1208DA-020D-46BA-A5EF-CEE28E3DDA58}"/>
    <dgm:cxn modelId="{E26EACD7-59FC-4231-BBC9-163FBFF29745}" type="presOf" srcId="{301033E7-D65A-4DD0-93C5-4A245ED1A140}" destId="{380C3511-9B38-4E8C-835F-F0CF162DB8F3}" srcOrd="0" destOrd="0" presId="urn:microsoft.com/office/officeart/2005/8/layout/hierarchy1"/>
    <dgm:cxn modelId="{BBFCB3E1-F0FA-4AE0-85C3-F586D05BA99A}" type="presOf" srcId="{6C54F53E-2A62-4744-8216-B572267A3D0C}" destId="{980A6AAF-DD96-4F7C-B57D-C49D5E3CBB19}" srcOrd="0" destOrd="0" presId="urn:microsoft.com/office/officeart/2005/8/layout/hierarchy1"/>
    <dgm:cxn modelId="{5975CE91-46ED-4072-AF37-C557B3C42639}" type="presOf" srcId="{2F33FB9F-E93C-497C-B948-07218D9C8623}" destId="{B936931B-EAC1-4C97-8ACE-FD836020A1BD}" srcOrd="0" destOrd="0" presId="urn:microsoft.com/office/officeart/2005/8/layout/hierarchy1"/>
    <dgm:cxn modelId="{414C9922-1441-429B-BD4E-B6E8ABFF33C5}" type="presOf" srcId="{FC4763B6-6266-4888-B0ED-EC82949E9F92}" destId="{8C25BAE0-C613-4914-825F-AC5444BB863A}" srcOrd="0" destOrd="0" presId="urn:microsoft.com/office/officeart/2005/8/layout/hierarchy1"/>
    <dgm:cxn modelId="{E70D5D11-ED37-4B45-8589-0AE7E0564C1F}" type="presOf" srcId="{A11C8323-8563-4BB9-B0BC-7DE66AB55FA8}" destId="{62CB09FC-2C2D-414C-ACCD-A95DDA800831}" srcOrd="0" destOrd="0" presId="urn:microsoft.com/office/officeart/2005/8/layout/hierarchy1"/>
    <dgm:cxn modelId="{231AB0F4-1B20-46B5-B50A-B77A6FD0C23A}" srcId="{301033E7-D65A-4DD0-93C5-4A245ED1A140}" destId="{2F33FB9F-E93C-497C-B948-07218D9C8623}" srcOrd="0" destOrd="0" parTransId="{FC4763B6-6266-4888-B0ED-EC82949E9F92}" sibTransId="{B33CCAAA-C218-4985-BED2-4B25CE651BC4}"/>
    <dgm:cxn modelId="{D8B83C94-7F7F-4ECF-8664-B6A7A3D54E2D}" type="presParOf" srcId="{980A6AAF-DD96-4F7C-B57D-C49D5E3CBB19}" destId="{BCCC9C1A-00A3-4DA4-B99C-ABEC2C959BF2}" srcOrd="0" destOrd="0" presId="urn:microsoft.com/office/officeart/2005/8/layout/hierarchy1"/>
    <dgm:cxn modelId="{5F4763FE-1191-4257-B146-41ACF0C50708}" type="presParOf" srcId="{BCCC9C1A-00A3-4DA4-B99C-ABEC2C959BF2}" destId="{97AA2768-4EB4-4C4B-9BCA-AE6F34F20C7E}" srcOrd="0" destOrd="0" presId="urn:microsoft.com/office/officeart/2005/8/layout/hierarchy1"/>
    <dgm:cxn modelId="{9C236D76-D2B4-439C-B121-63956B3725FE}" type="presParOf" srcId="{97AA2768-4EB4-4C4B-9BCA-AE6F34F20C7E}" destId="{BB4A91C8-D012-4B1C-861F-349F5B2D25BD}" srcOrd="0" destOrd="0" presId="urn:microsoft.com/office/officeart/2005/8/layout/hierarchy1"/>
    <dgm:cxn modelId="{FA51C9FC-E7AB-47A4-9CBB-3AD39F853938}" type="presParOf" srcId="{97AA2768-4EB4-4C4B-9BCA-AE6F34F20C7E}" destId="{380C3511-9B38-4E8C-835F-F0CF162DB8F3}" srcOrd="1" destOrd="0" presId="urn:microsoft.com/office/officeart/2005/8/layout/hierarchy1"/>
    <dgm:cxn modelId="{A2D78764-D099-4272-A37F-C8EEFA264121}" type="presParOf" srcId="{BCCC9C1A-00A3-4DA4-B99C-ABEC2C959BF2}" destId="{D7FC47B7-EDF7-4F12-9935-F22103B65AF3}" srcOrd="1" destOrd="0" presId="urn:microsoft.com/office/officeart/2005/8/layout/hierarchy1"/>
    <dgm:cxn modelId="{E894E1DB-0211-45B4-AF6F-2EAD89FB3E78}" type="presParOf" srcId="{D7FC47B7-EDF7-4F12-9935-F22103B65AF3}" destId="{8C25BAE0-C613-4914-825F-AC5444BB863A}" srcOrd="0" destOrd="0" presId="urn:microsoft.com/office/officeart/2005/8/layout/hierarchy1"/>
    <dgm:cxn modelId="{73861226-7602-47ED-9FFE-0F6CD27CD81C}" type="presParOf" srcId="{D7FC47B7-EDF7-4F12-9935-F22103B65AF3}" destId="{07AD28C9-A58F-470C-8B0C-64960934FE70}" srcOrd="1" destOrd="0" presId="urn:microsoft.com/office/officeart/2005/8/layout/hierarchy1"/>
    <dgm:cxn modelId="{D7CFC05A-8F66-42B9-B7C4-72DE0311DD91}" type="presParOf" srcId="{07AD28C9-A58F-470C-8B0C-64960934FE70}" destId="{951A77F4-7C2F-4FF0-85AA-49FECEEF6DD3}" srcOrd="0" destOrd="0" presId="urn:microsoft.com/office/officeart/2005/8/layout/hierarchy1"/>
    <dgm:cxn modelId="{98738C48-AF76-4B92-913E-C362D468D153}" type="presParOf" srcId="{951A77F4-7C2F-4FF0-85AA-49FECEEF6DD3}" destId="{D5D51291-E850-41C1-A028-F4838C490F41}" srcOrd="0" destOrd="0" presId="urn:microsoft.com/office/officeart/2005/8/layout/hierarchy1"/>
    <dgm:cxn modelId="{B49A725E-9C45-4A77-BA0E-B1656C0F52B7}" type="presParOf" srcId="{951A77F4-7C2F-4FF0-85AA-49FECEEF6DD3}" destId="{B936931B-EAC1-4C97-8ACE-FD836020A1BD}" srcOrd="1" destOrd="0" presId="urn:microsoft.com/office/officeart/2005/8/layout/hierarchy1"/>
    <dgm:cxn modelId="{E419A177-D6B3-463A-862A-7A83529A9B3F}" type="presParOf" srcId="{07AD28C9-A58F-470C-8B0C-64960934FE70}" destId="{6A2F130E-4DF5-44BD-9DDE-E058E2DD0570}" srcOrd="1" destOrd="0" presId="urn:microsoft.com/office/officeart/2005/8/layout/hierarchy1"/>
    <dgm:cxn modelId="{9A95B6E6-3B1F-40C0-BA7D-44F89197B957}" type="presParOf" srcId="{D7FC47B7-EDF7-4F12-9935-F22103B65AF3}" destId="{62CB09FC-2C2D-414C-ACCD-A95DDA800831}" srcOrd="2" destOrd="0" presId="urn:microsoft.com/office/officeart/2005/8/layout/hierarchy1"/>
    <dgm:cxn modelId="{97A9A7AD-B53F-437D-A770-D46D5035DC4F}" type="presParOf" srcId="{D7FC47B7-EDF7-4F12-9935-F22103B65AF3}" destId="{D84FC18A-9FC0-4291-A703-1C657A616245}" srcOrd="3" destOrd="0" presId="urn:microsoft.com/office/officeart/2005/8/layout/hierarchy1"/>
    <dgm:cxn modelId="{22FB2533-0F4D-4299-BCAC-57EB24015B1A}" type="presParOf" srcId="{D84FC18A-9FC0-4291-A703-1C657A616245}" destId="{85A648CE-10E6-4B00-A181-4D02588272CC}" srcOrd="0" destOrd="0" presId="urn:microsoft.com/office/officeart/2005/8/layout/hierarchy1"/>
    <dgm:cxn modelId="{50E44D8B-B35E-4DF5-A177-B873342B053C}" type="presParOf" srcId="{85A648CE-10E6-4B00-A181-4D02588272CC}" destId="{56190D04-BCF8-46B5-8D11-0103FF85045F}" srcOrd="0" destOrd="0" presId="urn:microsoft.com/office/officeart/2005/8/layout/hierarchy1"/>
    <dgm:cxn modelId="{D6A55F01-C8A5-4925-AC7A-1F4A5C861E8B}" type="presParOf" srcId="{85A648CE-10E6-4B00-A181-4D02588272CC}" destId="{0BB3FAD9-95BC-4E4F-A200-92E70DEED5C7}" srcOrd="1" destOrd="0" presId="urn:microsoft.com/office/officeart/2005/8/layout/hierarchy1"/>
    <dgm:cxn modelId="{DBCAFC2C-50E9-4400-A399-B69C3E57C403}" type="presParOf" srcId="{D84FC18A-9FC0-4291-A703-1C657A616245}" destId="{1A728254-7B82-478A-A2CF-41CD3EFDD67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54F53E-2A62-4744-8216-B572267A3D0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1033E7-D65A-4DD0-93C5-4A245ED1A140}">
      <dgm:prSet phldrT="[Текст]"/>
      <dgm:spPr/>
      <dgm:t>
        <a:bodyPr/>
        <a:lstStyle/>
        <a:p>
          <a:r>
            <a: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Кредиты</a:t>
          </a:r>
          <a:endParaRPr lang="ru-RU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1C566D-C922-4470-A42E-2F61165C0A13}" type="parTrans" cxnId="{4C94BFC7-99F3-4193-B1E9-6EE21D53A7F7}">
      <dgm:prSet/>
      <dgm:spPr/>
      <dgm:t>
        <a:bodyPr/>
        <a:lstStyle/>
        <a:p>
          <a:endParaRPr lang="ru-RU"/>
        </a:p>
      </dgm:t>
    </dgm:pt>
    <dgm:pt modelId="{C4802CD6-3887-43F3-9CE3-EE3CE201E792}" type="sibTrans" cxnId="{4C94BFC7-99F3-4193-B1E9-6EE21D53A7F7}">
      <dgm:prSet/>
      <dgm:spPr/>
      <dgm:t>
        <a:bodyPr/>
        <a:lstStyle/>
        <a:p>
          <a:endParaRPr lang="ru-RU"/>
        </a:p>
      </dgm:t>
    </dgm:pt>
    <dgm:pt modelId="{2F33FB9F-E93C-497C-B948-07218D9C8623}">
      <dgm:prSet phldrT="[Текст]"/>
      <dgm:spPr/>
      <dgm:t>
        <a:bodyPr/>
        <a:lstStyle/>
        <a:p>
          <a:r>
            <a: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Залоговые</a:t>
          </a:r>
          <a:endParaRPr lang="ru-RU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C4763B6-6266-4888-B0ED-EC82949E9F92}" type="parTrans" cxnId="{231AB0F4-1B20-46B5-B50A-B77A6FD0C23A}">
      <dgm:prSet/>
      <dgm:spPr/>
      <dgm:t>
        <a:bodyPr/>
        <a:lstStyle/>
        <a:p>
          <a:endParaRPr lang="ru-RU"/>
        </a:p>
      </dgm:t>
    </dgm:pt>
    <dgm:pt modelId="{B33CCAAA-C218-4985-BED2-4B25CE651BC4}" type="sibTrans" cxnId="{231AB0F4-1B20-46B5-B50A-B77A6FD0C23A}">
      <dgm:prSet/>
      <dgm:spPr/>
      <dgm:t>
        <a:bodyPr/>
        <a:lstStyle/>
        <a:p>
          <a:endParaRPr lang="ru-RU"/>
        </a:p>
      </dgm:t>
    </dgm:pt>
    <dgm:pt modelId="{B115BE1F-2956-4E79-805A-C7295F419ECD}">
      <dgm:prSet phldrT="[Текст]"/>
      <dgm:spPr/>
      <dgm:t>
        <a:bodyPr/>
        <a:lstStyle/>
        <a:p>
          <a:r>
            <a:rPr lang="ru-RU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Беззалого-вые</a:t>
          </a:r>
          <a:endParaRPr lang="ru-RU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11C8323-8563-4BB9-B0BC-7DE66AB55FA8}" type="parTrans" cxnId="{1B2AA7B9-756D-474E-9064-D0B723DD3149}">
      <dgm:prSet/>
      <dgm:spPr/>
      <dgm:t>
        <a:bodyPr/>
        <a:lstStyle/>
        <a:p>
          <a:endParaRPr lang="ru-RU"/>
        </a:p>
      </dgm:t>
    </dgm:pt>
    <dgm:pt modelId="{1E1208DA-020D-46BA-A5EF-CEE28E3DDA58}" type="sibTrans" cxnId="{1B2AA7B9-756D-474E-9064-D0B723DD3149}">
      <dgm:prSet/>
      <dgm:spPr/>
      <dgm:t>
        <a:bodyPr/>
        <a:lstStyle/>
        <a:p>
          <a:endParaRPr lang="ru-RU"/>
        </a:p>
      </dgm:t>
    </dgm:pt>
    <dgm:pt modelId="{980A6AAF-DD96-4F7C-B57D-C49D5E3CBB19}" type="pres">
      <dgm:prSet presAssocID="{6C54F53E-2A62-4744-8216-B572267A3D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CC9C1A-00A3-4DA4-B99C-ABEC2C959BF2}" type="pres">
      <dgm:prSet presAssocID="{301033E7-D65A-4DD0-93C5-4A245ED1A140}" presName="hierRoot1" presStyleCnt="0"/>
      <dgm:spPr/>
    </dgm:pt>
    <dgm:pt modelId="{97AA2768-4EB4-4C4B-9BCA-AE6F34F20C7E}" type="pres">
      <dgm:prSet presAssocID="{301033E7-D65A-4DD0-93C5-4A245ED1A140}" presName="composite" presStyleCnt="0"/>
      <dgm:spPr/>
    </dgm:pt>
    <dgm:pt modelId="{BB4A91C8-D012-4B1C-861F-349F5B2D25BD}" type="pres">
      <dgm:prSet presAssocID="{301033E7-D65A-4DD0-93C5-4A245ED1A140}" presName="background" presStyleLbl="node0" presStyleIdx="0" presStyleCnt="1"/>
      <dgm:spPr/>
    </dgm:pt>
    <dgm:pt modelId="{380C3511-9B38-4E8C-835F-F0CF162DB8F3}" type="pres">
      <dgm:prSet presAssocID="{301033E7-D65A-4DD0-93C5-4A245ED1A140}" presName="text" presStyleLbl="fgAcc0" presStyleIdx="0" presStyleCnt="1" custLinFactNeighborX="-2572" custLinFactNeighborY="40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C47B7-EDF7-4F12-9935-F22103B65AF3}" type="pres">
      <dgm:prSet presAssocID="{301033E7-D65A-4DD0-93C5-4A245ED1A140}" presName="hierChild2" presStyleCnt="0"/>
      <dgm:spPr/>
    </dgm:pt>
    <dgm:pt modelId="{8C25BAE0-C613-4914-825F-AC5444BB863A}" type="pres">
      <dgm:prSet presAssocID="{FC4763B6-6266-4888-B0ED-EC82949E9F9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7AD28C9-A58F-470C-8B0C-64960934FE70}" type="pres">
      <dgm:prSet presAssocID="{2F33FB9F-E93C-497C-B948-07218D9C8623}" presName="hierRoot2" presStyleCnt="0"/>
      <dgm:spPr/>
    </dgm:pt>
    <dgm:pt modelId="{951A77F4-7C2F-4FF0-85AA-49FECEEF6DD3}" type="pres">
      <dgm:prSet presAssocID="{2F33FB9F-E93C-497C-B948-07218D9C8623}" presName="composite2" presStyleCnt="0"/>
      <dgm:spPr/>
    </dgm:pt>
    <dgm:pt modelId="{D5D51291-E850-41C1-A028-F4838C490F41}" type="pres">
      <dgm:prSet presAssocID="{2F33FB9F-E93C-497C-B948-07218D9C8623}" presName="background2" presStyleLbl="node2" presStyleIdx="0" presStyleCnt="2"/>
      <dgm:spPr/>
    </dgm:pt>
    <dgm:pt modelId="{B936931B-EAC1-4C97-8ACE-FD836020A1BD}" type="pres">
      <dgm:prSet presAssocID="{2F33FB9F-E93C-497C-B948-07218D9C8623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2F130E-4DF5-44BD-9DDE-E058E2DD0570}" type="pres">
      <dgm:prSet presAssocID="{2F33FB9F-E93C-497C-B948-07218D9C8623}" presName="hierChild3" presStyleCnt="0"/>
      <dgm:spPr/>
    </dgm:pt>
    <dgm:pt modelId="{62CB09FC-2C2D-414C-ACCD-A95DDA800831}" type="pres">
      <dgm:prSet presAssocID="{A11C8323-8563-4BB9-B0BC-7DE66AB55FA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84FC18A-9FC0-4291-A703-1C657A616245}" type="pres">
      <dgm:prSet presAssocID="{B115BE1F-2956-4E79-805A-C7295F419ECD}" presName="hierRoot2" presStyleCnt="0"/>
      <dgm:spPr/>
    </dgm:pt>
    <dgm:pt modelId="{85A648CE-10E6-4B00-A181-4D02588272CC}" type="pres">
      <dgm:prSet presAssocID="{B115BE1F-2956-4E79-805A-C7295F419ECD}" presName="composite2" presStyleCnt="0"/>
      <dgm:spPr/>
    </dgm:pt>
    <dgm:pt modelId="{56190D04-BCF8-46B5-8D11-0103FF85045F}" type="pres">
      <dgm:prSet presAssocID="{B115BE1F-2956-4E79-805A-C7295F419ECD}" presName="background2" presStyleLbl="node2" presStyleIdx="1" presStyleCnt="2"/>
      <dgm:spPr/>
    </dgm:pt>
    <dgm:pt modelId="{0BB3FAD9-95BC-4E4F-A200-92E70DEED5C7}" type="pres">
      <dgm:prSet presAssocID="{B115BE1F-2956-4E79-805A-C7295F419EC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728254-7B82-478A-A2CF-41CD3EFDD67E}" type="pres">
      <dgm:prSet presAssocID="{B115BE1F-2956-4E79-805A-C7295F419ECD}" presName="hierChild3" presStyleCnt="0"/>
      <dgm:spPr/>
    </dgm:pt>
  </dgm:ptLst>
  <dgm:cxnLst>
    <dgm:cxn modelId="{21F5F82C-63A4-42A0-9DC8-08C9CF8AFDE9}" type="presOf" srcId="{A11C8323-8563-4BB9-B0BC-7DE66AB55FA8}" destId="{62CB09FC-2C2D-414C-ACCD-A95DDA800831}" srcOrd="0" destOrd="0" presId="urn:microsoft.com/office/officeart/2005/8/layout/hierarchy1"/>
    <dgm:cxn modelId="{4C94BFC7-99F3-4193-B1E9-6EE21D53A7F7}" srcId="{6C54F53E-2A62-4744-8216-B572267A3D0C}" destId="{301033E7-D65A-4DD0-93C5-4A245ED1A140}" srcOrd="0" destOrd="0" parTransId="{0C1C566D-C922-4470-A42E-2F61165C0A13}" sibTransId="{C4802CD6-3887-43F3-9CE3-EE3CE201E792}"/>
    <dgm:cxn modelId="{1B2AA7B9-756D-474E-9064-D0B723DD3149}" srcId="{301033E7-D65A-4DD0-93C5-4A245ED1A140}" destId="{B115BE1F-2956-4E79-805A-C7295F419ECD}" srcOrd="1" destOrd="0" parTransId="{A11C8323-8563-4BB9-B0BC-7DE66AB55FA8}" sibTransId="{1E1208DA-020D-46BA-A5EF-CEE28E3DDA58}"/>
    <dgm:cxn modelId="{B5A5D893-53F5-4E81-B1F3-FF9276AD8429}" type="presOf" srcId="{301033E7-D65A-4DD0-93C5-4A245ED1A140}" destId="{380C3511-9B38-4E8C-835F-F0CF162DB8F3}" srcOrd="0" destOrd="0" presId="urn:microsoft.com/office/officeart/2005/8/layout/hierarchy1"/>
    <dgm:cxn modelId="{200A9F79-88DA-49EA-A4F2-7AE2FFEA4E7F}" type="presOf" srcId="{B115BE1F-2956-4E79-805A-C7295F419ECD}" destId="{0BB3FAD9-95BC-4E4F-A200-92E70DEED5C7}" srcOrd="0" destOrd="0" presId="urn:microsoft.com/office/officeart/2005/8/layout/hierarchy1"/>
    <dgm:cxn modelId="{FEFB3AD4-7D7A-4173-A137-C14543D2C414}" type="presOf" srcId="{6C54F53E-2A62-4744-8216-B572267A3D0C}" destId="{980A6AAF-DD96-4F7C-B57D-C49D5E3CBB19}" srcOrd="0" destOrd="0" presId="urn:microsoft.com/office/officeart/2005/8/layout/hierarchy1"/>
    <dgm:cxn modelId="{3BAA2674-1F00-4228-9A29-C66E2496FB54}" type="presOf" srcId="{2F33FB9F-E93C-497C-B948-07218D9C8623}" destId="{B936931B-EAC1-4C97-8ACE-FD836020A1BD}" srcOrd="0" destOrd="0" presId="urn:microsoft.com/office/officeart/2005/8/layout/hierarchy1"/>
    <dgm:cxn modelId="{B6CB1A89-09FF-4EA0-9828-B81857DE88F0}" type="presOf" srcId="{FC4763B6-6266-4888-B0ED-EC82949E9F92}" destId="{8C25BAE0-C613-4914-825F-AC5444BB863A}" srcOrd="0" destOrd="0" presId="urn:microsoft.com/office/officeart/2005/8/layout/hierarchy1"/>
    <dgm:cxn modelId="{231AB0F4-1B20-46B5-B50A-B77A6FD0C23A}" srcId="{301033E7-D65A-4DD0-93C5-4A245ED1A140}" destId="{2F33FB9F-E93C-497C-B948-07218D9C8623}" srcOrd="0" destOrd="0" parTransId="{FC4763B6-6266-4888-B0ED-EC82949E9F92}" sibTransId="{B33CCAAA-C218-4985-BED2-4B25CE651BC4}"/>
    <dgm:cxn modelId="{8528B970-B0B1-4A64-9048-446C161CB913}" type="presParOf" srcId="{980A6AAF-DD96-4F7C-B57D-C49D5E3CBB19}" destId="{BCCC9C1A-00A3-4DA4-B99C-ABEC2C959BF2}" srcOrd="0" destOrd="0" presId="urn:microsoft.com/office/officeart/2005/8/layout/hierarchy1"/>
    <dgm:cxn modelId="{5D31492B-2401-4DE5-887F-61C23EC32CFE}" type="presParOf" srcId="{BCCC9C1A-00A3-4DA4-B99C-ABEC2C959BF2}" destId="{97AA2768-4EB4-4C4B-9BCA-AE6F34F20C7E}" srcOrd="0" destOrd="0" presId="urn:microsoft.com/office/officeart/2005/8/layout/hierarchy1"/>
    <dgm:cxn modelId="{F56BF9AD-D1B7-4162-B9BD-74583675D3E9}" type="presParOf" srcId="{97AA2768-4EB4-4C4B-9BCA-AE6F34F20C7E}" destId="{BB4A91C8-D012-4B1C-861F-349F5B2D25BD}" srcOrd="0" destOrd="0" presId="urn:microsoft.com/office/officeart/2005/8/layout/hierarchy1"/>
    <dgm:cxn modelId="{BD63D8B0-8E7C-4DBF-B399-37B1CA280801}" type="presParOf" srcId="{97AA2768-4EB4-4C4B-9BCA-AE6F34F20C7E}" destId="{380C3511-9B38-4E8C-835F-F0CF162DB8F3}" srcOrd="1" destOrd="0" presId="urn:microsoft.com/office/officeart/2005/8/layout/hierarchy1"/>
    <dgm:cxn modelId="{60BFB314-C4B9-4C1E-8D88-2B13C590CE2B}" type="presParOf" srcId="{BCCC9C1A-00A3-4DA4-B99C-ABEC2C959BF2}" destId="{D7FC47B7-EDF7-4F12-9935-F22103B65AF3}" srcOrd="1" destOrd="0" presId="urn:microsoft.com/office/officeart/2005/8/layout/hierarchy1"/>
    <dgm:cxn modelId="{28D0C98E-19A4-4216-94E7-10567C7F272E}" type="presParOf" srcId="{D7FC47B7-EDF7-4F12-9935-F22103B65AF3}" destId="{8C25BAE0-C613-4914-825F-AC5444BB863A}" srcOrd="0" destOrd="0" presId="urn:microsoft.com/office/officeart/2005/8/layout/hierarchy1"/>
    <dgm:cxn modelId="{AEDA1E99-5421-4BA4-BA82-80CB9937312A}" type="presParOf" srcId="{D7FC47B7-EDF7-4F12-9935-F22103B65AF3}" destId="{07AD28C9-A58F-470C-8B0C-64960934FE70}" srcOrd="1" destOrd="0" presId="urn:microsoft.com/office/officeart/2005/8/layout/hierarchy1"/>
    <dgm:cxn modelId="{E11B21F8-AE15-4008-9B52-D87A3ACCD56D}" type="presParOf" srcId="{07AD28C9-A58F-470C-8B0C-64960934FE70}" destId="{951A77F4-7C2F-4FF0-85AA-49FECEEF6DD3}" srcOrd="0" destOrd="0" presId="urn:microsoft.com/office/officeart/2005/8/layout/hierarchy1"/>
    <dgm:cxn modelId="{79E1FD47-DAC3-4E82-B65D-96216AE36327}" type="presParOf" srcId="{951A77F4-7C2F-4FF0-85AA-49FECEEF6DD3}" destId="{D5D51291-E850-41C1-A028-F4838C490F41}" srcOrd="0" destOrd="0" presId="urn:microsoft.com/office/officeart/2005/8/layout/hierarchy1"/>
    <dgm:cxn modelId="{2F61A335-97AE-433A-AFD2-E6A7C785B8FD}" type="presParOf" srcId="{951A77F4-7C2F-4FF0-85AA-49FECEEF6DD3}" destId="{B936931B-EAC1-4C97-8ACE-FD836020A1BD}" srcOrd="1" destOrd="0" presId="urn:microsoft.com/office/officeart/2005/8/layout/hierarchy1"/>
    <dgm:cxn modelId="{9D528419-A92F-49EE-8378-7533300227E9}" type="presParOf" srcId="{07AD28C9-A58F-470C-8B0C-64960934FE70}" destId="{6A2F130E-4DF5-44BD-9DDE-E058E2DD0570}" srcOrd="1" destOrd="0" presId="urn:microsoft.com/office/officeart/2005/8/layout/hierarchy1"/>
    <dgm:cxn modelId="{744D5303-BDF3-40B3-B276-932A928981FF}" type="presParOf" srcId="{D7FC47B7-EDF7-4F12-9935-F22103B65AF3}" destId="{62CB09FC-2C2D-414C-ACCD-A95DDA800831}" srcOrd="2" destOrd="0" presId="urn:microsoft.com/office/officeart/2005/8/layout/hierarchy1"/>
    <dgm:cxn modelId="{ABBFC129-F84E-416C-AA5C-D2DF815550CB}" type="presParOf" srcId="{D7FC47B7-EDF7-4F12-9935-F22103B65AF3}" destId="{D84FC18A-9FC0-4291-A703-1C657A616245}" srcOrd="3" destOrd="0" presId="urn:microsoft.com/office/officeart/2005/8/layout/hierarchy1"/>
    <dgm:cxn modelId="{2A79A6E2-3BAA-42D8-963A-89D1EB19279F}" type="presParOf" srcId="{D84FC18A-9FC0-4291-A703-1C657A616245}" destId="{85A648CE-10E6-4B00-A181-4D02588272CC}" srcOrd="0" destOrd="0" presId="urn:microsoft.com/office/officeart/2005/8/layout/hierarchy1"/>
    <dgm:cxn modelId="{49827252-D84D-409B-B88B-E4A72BF3373C}" type="presParOf" srcId="{85A648CE-10E6-4B00-A181-4D02588272CC}" destId="{56190D04-BCF8-46B5-8D11-0103FF85045F}" srcOrd="0" destOrd="0" presId="urn:microsoft.com/office/officeart/2005/8/layout/hierarchy1"/>
    <dgm:cxn modelId="{14EE9B48-E5D6-41C1-9C02-8D8DDA828DD6}" type="presParOf" srcId="{85A648CE-10E6-4B00-A181-4D02588272CC}" destId="{0BB3FAD9-95BC-4E4F-A200-92E70DEED5C7}" srcOrd="1" destOrd="0" presId="urn:microsoft.com/office/officeart/2005/8/layout/hierarchy1"/>
    <dgm:cxn modelId="{C2E37793-027C-4D6F-973D-2D93FE1A9340}" type="presParOf" srcId="{D84FC18A-9FC0-4291-A703-1C657A616245}" destId="{1A728254-7B82-478A-A2CF-41CD3EFDD67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CB09FC-2C2D-414C-ACCD-A95DDA800831}">
      <dsp:nvSpPr>
        <dsp:cNvPr id="0" name=""/>
        <dsp:cNvSpPr/>
      </dsp:nvSpPr>
      <dsp:spPr>
        <a:xfrm>
          <a:off x="2059792" y="1580981"/>
          <a:ext cx="1208224" cy="502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7230"/>
              </a:lnTo>
              <a:lnTo>
                <a:pt x="1208224" y="327230"/>
              </a:lnTo>
              <a:lnTo>
                <a:pt x="1208224" y="50298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25BAE0-C613-4914-825F-AC5444BB863A}">
      <dsp:nvSpPr>
        <dsp:cNvPr id="0" name=""/>
        <dsp:cNvSpPr/>
      </dsp:nvSpPr>
      <dsp:spPr>
        <a:xfrm>
          <a:off x="949162" y="1580981"/>
          <a:ext cx="1110629" cy="502989"/>
        </a:xfrm>
        <a:custGeom>
          <a:avLst/>
          <a:gdLst/>
          <a:ahLst/>
          <a:cxnLst/>
          <a:rect l="0" t="0" r="0" b="0"/>
          <a:pathLst>
            <a:path>
              <a:moveTo>
                <a:pt x="1110629" y="0"/>
              </a:moveTo>
              <a:lnTo>
                <a:pt x="1110629" y="327230"/>
              </a:lnTo>
              <a:lnTo>
                <a:pt x="0" y="327230"/>
              </a:lnTo>
              <a:lnTo>
                <a:pt x="0" y="50298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A91C8-D012-4B1C-861F-349F5B2D25BD}">
      <dsp:nvSpPr>
        <dsp:cNvPr id="0" name=""/>
        <dsp:cNvSpPr/>
      </dsp:nvSpPr>
      <dsp:spPr>
        <a:xfrm>
          <a:off x="1111170" y="376231"/>
          <a:ext cx="1897244" cy="1204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0C3511-9B38-4E8C-835F-F0CF162DB8F3}">
      <dsp:nvSpPr>
        <dsp:cNvPr id="0" name=""/>
        <dsp:cNvSpPr/>
      </dsp:nvSpPr>
      <dsp:spPr>
        <a:xfrm>
          <a:off x="1321975" y="576495"/>
          <a:ext cx="1897244" cy="12047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Кредиты</a:t>
          </a:r>
          <a:endParaRPr lang="ru-RU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321975" y="576495"/>
        <a:ext cx="1897244" cy="1204750"/>
      </dsp:txXfrm>
    </dsp:sp>
    <dsp:sp modelId="{D5D51291-E850-41C1-A028-F4838C490F41}">
      <dsp:nvSpPr>
        <dsp:cNvPr id="0" name=""/>
        <dsp:cNvSpPr/>
      </dsp:nvSpPr>
      <dsp:spPr>
        <a:xfrm>
          <a:off x="540" y="2083970"/>
          <a:ext cx="1897244" cy="1204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36931B-EAC1-4C97-8ACE-FD836020A1BD}">
      <dsp:nvSpPr>
        <dsp:cNvPr id="0" name=""/>
        <dsp:cNvSpPr/>
      </dsp:nvSpPr>
      <dsp:spPr>
        <a:xfrm>
          <a:off x="211345" y="2284235"/>
          <a:ext cx="1897244" cy="12047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Целевые</a:t>
          </a:r>
          <a:endParaRPr lang="ru-RU" sz="2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11345" y="2284235"/>
        <a:ext cx="1897244" cy="1204750"/>
      </dsp:txXfrm>
    </dsp:sp>
    <dsp:sp modelId="{56190D04-BCF8-46B5-8D11-0103FF85045F}">
      <dsp:nvSpPr>
        <dsp:cNvPr id="0" name=""/>
        <dsp:cNvSpPr/>
      </dsp:nvSpPr>
      <dsp:spPr>
        <a:xfrm>
          <a:off x="2319394" y="2083970"/>
          <a:ext cx="1897244" cy="1204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3FAD9-95BC-4E4F-A200-92E70DEED5C7}">
      <dsp:nvSpPr>
        <dsp:cNvPr id="0" name=""/>
        <dsp:cNvSpPr/>
      </dsp:nvSpPr>
      <dsp:spPr>
        <a:xfrm>
          <a:off x="2530199" y="2284235"/>
          <a:ext cx="1897244" cy="12047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Нецелевые</a:t>
          </a:r>
          <a:endParaRPr lang="ru-RU" sz="25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30199" y="2284235"/>
        <a:ext cx="1897244" cy="12047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CB09FC-2C2D-414C-ACCD-A95DDA800831}">
      <dsp:nvSpPr>
        <dsp:cNvPr id="0" name=""/>
        <dsp:cNvSpPr/>
      </dsp:nvSpPr>
      <dsp:spPr>
        <a:xfrm>
          <a:off x="1875798" y="1682219"/>
          <a:ext cx="1100297" cy="458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00"/>
              </a:lnTo>
              <a:lnTo>
                <a:pt x="1100297" y="298000"/>
              </a:lnTo>
              <a:lnTo>
                <a:pt x="1100297" y="45805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25BAE0-C613-4914-825F-AC5444BB863A}">
      <dsp:nvSpPr>
        <dsp:cNvPr id="0" name=""/>
        <dsp:cNvSpPr/>
      </dsp:nvSpPr>
      <dsp:spPr>
        <a:xfrm>
          <a:off x="864377" y="1682219"/>
          <a:ext cx="1011420" cy="458059"/>
        </a:xfrm>
        <a:custGeom>
          <a:avLst/>
          <a:gdLst/>
          <a:ahLst/>
          <a:cxnLst/>
          <a:rect l="0" t="0" r="0" b="0"/>
          <a:pathLst>
            <a:path>
              <a:moveTo>
                <a:pt x="1011420" y="0"/>
              </a:moveTo>
              <a:lnTo>
                <a:pt x="1011420" y="298000"/>
              </a:lnTo>
              <a:lnTo>
                <a:pt x="0" y="298000"/>
              </a:lnTo>
              <a:lnTo>
                <a:pt x="0" y="45805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A91C8-D012-4B1C-861F-349F5B2D25BD}">
      <dsp:nvSpPr>
        <dsp:cNvPr id="0" name=""/>
        <dsp:cNvSpPr/>
      </dsp:nvSpPr>
      <dsp:spPr>
        <a:xfrm>
          <a:off x="1011913" y="585085"/>
          <a:ext cx="1727769" cy="1097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0C3511-9B38-4E8C-835F-F0CF162DB8F3}">
      <dsp:nvSpPr>
        <dsp:cNvPr id="0" name=""/>
        <dsp:cNvSpPr/>
      </dsp:nvSpPr>
      <dsp:spPr>
        <a:xfrm>
          <a:off x="1203887" y="767461"/>
          <a:ext cx="1727769" cy="10971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Кредиты</a:t>
          </a:r>
          <a:endParaRPr lang="ru-RU" sz="23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203887" y="767461"/>
        <a:ext cx="1727769" cy="1097133"/>
      </dsp:txXfrm>
    </dsp:sp>
    <dsp:sp modelId="{D5D51291-E850-41C1-A028-F4838C490F41}">
      <dsp:nvSpPr>
        <dsp:cNvPr id="0" name=""/>
        <dsp:cNvSpPr/>
      </dsp:nvSpPr>
      <dsp:spPr>
        <a:xfrm>
          <a:off x="492" y="2140278"/>
          <a:ext cx="1727769" cy="1097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36931B-EAC1-4C97-8ACE-FD836020A1BD}">
      <dsp:nvSpPr>
        <dsp:cNvPr id="0" name=""/>
        <dsp:cNvSpPr/>
      </dsp:nvSpPr>
      <dsp:spPr>
        <a:xfrm>
          <a:off x="192466" y="2322654"/>
          <a:ext cx="1727769" cy="10971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Залоговые</a:t>
          </a:r>
          <a:endParaRPr lang="ru-RU" sz="23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2466" y="2322654"/>
        <a:ext cx="1727769" cy="1097133"/>
      </dsp:txXfrm>
    </dsp:sp>
    <dsp:sp modelId="{56190D04-BCF8-46B5-8D11-0103FF85045F}">
      <dsp:nvSpPr>
        <dsp:cNvPr id="0" name=""/>
        <dsp:cNvSpPr/>
      </dsp:nvSpPr>
      <dsp:spPr>
        <a:xfrm>
          <a:off x="2112210" y="2140278"/>
          <a:ext cx="1727769" cy="1097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3FAD9-95BC-4E4F-A200-92E70DEED5C7}">
      <dsp:nvSpPr>
        <dsp:cNvPr id="0" name=""/>
        <dsp:cNvSpPr/>
      </dsp:nvSpPr>
      <dsp:spPr>
        <a:xfrm>
          <a:off x="2304185" y="2322654"/>
          <a:ext cx="1727769" cy="10971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Беззалого-вые</a:t>
          </a:r>
          <a:endParaRPr lang="ru-RU" sz="23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04185" y="2322654"/>
        <a:ext cx="1727769" cy="1097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2BBC231-DDAD-494D-BAE1-214922AA972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8291609-2148-4A08-B031-9FBCBC5CE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582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МАСТЕР-КЛАСС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581128"/>
            <a:ext cx="4953000" cy="1752600"/>
          </a:xfrm>
        </p:spPr>
        <p:txBody>
          <a:bodyPr/>
          <a:lstStyle/>
          <a:p>
            <a:pPr algn="r"/>
            <a:r>
              <a:rPr lang="ru-RU" dirty="0" err="1" smtClean="0"/>
              <a:t>Масликова</a:t>
            </a:r>
            <a:r>
              <a:rPr lang="ru-RU" dirty="0" smtClean="0"/>
              <a:t> Ксения Юрьевна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988840"/>
            <a:ext cx="65527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«Кредиты и займы»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864096"/>
          </a:xfrm>
        </p:spPr>
        <p:txBody>
          <a:bodyPr/>
          <a:lstStyle/>
          <a:p>
            <a:pPr algn="ctr"/>
            <a:r>
              <a:rPr lang="ru-RU" dirty="0" smtClean="0"/>
              <a:t>КРЕДИТНЫЙ КАЛЬКУЛЯТОР</a:t>
            </a:r>
            <a:endParaRPr lang="ru-RU" dirty="0"/>
          </a:p>
        </p:txBody>
      </p:sp>
      <p:pic>
        <p:nvPicPr>
          <p:cNvPr id="4" name="Содержимое 3" descr="скри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801" b="24434"/>
          <a:stretch>
            <a:fillRect/>
          </a:stretch>
        </p:blipFill>
        <p:spPr>
          <a:xfrm>
            <a:off x="179512" y="1412776"/>
            <a:ext cx="8708842" cy="48215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ГРАФИК АННУИТЕТНЫХ ПЛАТЕЖЕЙ</a:t>
            </a:r>
            <a:endParaRPr lang="ru-RU" dirty="0"/>
          </a:p>
        </p:txBody>
      </p:sp>
      <p:pic>
        <p:nvPicPr>
          <p:cNvPr id="4" name="Содержимое 3" descr="Безымянный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788" r="40999" b="51755"/>
          <a:stretch>
            <a:fillRect/>
          </a:stretch>
        </p:blipFill>
        <p:spPr>
          <a:xfrm>
            <a:off x="755576" y="1628800"/>
            <a:ext cx="7609919" cy="5018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9361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ГРАФИК ДИФФЕРЕНЦИРОВАННЫХ ПЛАТЕЖЕЙ</a:t>
            </a:r>
            <a:endParaRPr lang="ru-RU" sz="3200" dirty="0"/>
          </a:p>
        </p:txBody>
      </p:sp>
      <p:pic>
        <p:nvPicPr>
          <p:cNvPr id="4" name="Содержимое 3" descr="Безымянный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89" t="5242" r="39283" b="51077"/>
          <a:stretch>
            <a:fillRect/>
          </a:stretch>
        </p:blipFill>
        <p:spPr>
          <a:xfrm>
            <a:off x="899592" y="1484784"/>
            <a:ext cx="7594531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3168352" cy="158417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Стоимость кредита при </a:t>
            </a:r>
            <a:r>
              <a:rPr lang="ru-RU" sz="2400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аннуитетном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виде платежа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Безымянный4.png"/>
          <p:cNvPicPr>
            <a:picLocks noChangeAspect="1"/>
          </p:cNvPicPr>
          <p:nvPr/>
        </p:nvPicPr>
        <p:blipFill>
          <a:blip r:embed="rId2" cstate="print"/>
          <a:srcRect r="40957" b="73198"/>
          <a:stretch>
            <a:fillRect/>
          </a:stretch>
        </p:blipFill>
        <p:spPr>
          <a:xfrm>
            <a:off x="0" y="2852936"/>
            <a:ext cx="4528051" cy="29050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60032" y="908720"/>
            <a:ext cx="3635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Стоимость кредита при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дифференцированном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виде платежа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Безымянный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38233" b="72467"/>
          <a:stretch>
            <a:fillRect/>
          </a:stretch>
        </p:blipFill>
        <p:spPr>
          <a:xfrm>
            <a:off x="4572000" y="2852936"/>
            <a:ext cx="4572000" cy="2880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БРАТЬ ИЛИ НЕ БРАТЬ?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75252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b="1" u="sng" dirty="0" smtClean="0"/>
              <a:t>Вы можете взять кредит в следующих ситуациях: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Денег не хватает, но доходы регулярны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Доходы достаточно высоки</a:t>
            </a:r>
          </a:p>
          <a:p>
            <a:pPr algn="just">
              <a:spcAft>
                <a:spcPts val="600"/>
              </a:spcAft>
            </a:pPr>
            <a:endParaRPr lang="ru-RU" sz="2000" dirty="0" smtClean="0"/>
          </a:p>
          <a:p>
            <a:pPr marL="0" indent="0" algn="just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b="1" u="sng" dirty="0" smtClean="0"/>
              <a:t>Вам не следует брать кредит в следующих ситуациях: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Ежемесячные платежи по кредиту будут превышать 30% ваших доходов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Вам не будет хватать на необходимые вещи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Нет финансовой «подушки безопасности»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ЗАДАЧА НА 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92500"/>
          </a:bodyPr>
          <a:lstStyle/>
          <a:p>
            <a:pPr marL="0" indent="0" algn="just">
              <a:spcAft>
                <a:spcPts val="1800"/>
              </a:spcAft>
              <a:buNone/>
            </a:pPr>
            <a:r>
              <a:rPr lang="ru-RU" dirty="0" smtClean="0"/>
              <a:t>Кредитование – это сложный инструмент, который подходит только для финансово грамотных людей</a:t>
            </a: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Зарплата Алексея составляет </a:t>
            </a:r>
            <a:r>
              <a:rPr lang="ru-RU" dirty="0" smtClean="0">
                <a:solidFill>
                  <a:srgbClr val="FF0000"/>
                </a:solidFill>
              </a:rPr>
              <a:t>30 000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рублей</a:t>
            </a:r>
            <a:r>
              <a:rPr lang="ru-RU" dirty="0" smtClean="0"/>
              <a:t> в месяц. Ежемесячный платеж по кредиту Алексея – </a:t>
            </a:r>
            <a:r>
              <a:rPr lang="ru-RU" dirty="0" smtClean="0">
                <a:solidFill>
                  <a:srgbClr val="FF0000"/>
                </a:solidFill>
              </a:rPr>
              <a:t>14 500 рублей</a:t>
            </a:r>
            <a:r>
              <a:rPr lang="ru-RU" dirty="0" smtClean="0"/>
              <a:t>. </a:t>
            </a:r>
            <a:r>
              <a:rPr lang="ru-RU" b="1" dirty="0" smtClean="0"/>
              <a:t>Устойчиво ли финансовое положение молодого человека?</a:t>
            </a:r>
            <a:endParaRPr lang="ru-RU" dirty="0" smtClean="0"/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dirty="0" smtClean="0"/>
              <a:t>Доля расходов на обслуживание кредита составит:</a:t>
            </a:r>
          </a:p>
          <a:p>
            <a:pPr marL="0" indent="0" algn="just"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dirty="0" smtClean="0"/>
              <a:t>	</a:t>
            </a:r>
            <a:r>
              <a:rPr lang="ru-RU" dirty="0" smtClean="0">
                <a:solidFill>
                  <a:srgbClr val="FF0000"/>
                </a:solidFill>
              </a:rPr>
              <a:t>14 500/30 000*100%=48,33%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САМОСТОЯТЕЛЬНОЕ РЕШЕНИЕ ЗАДАЧ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4258816" cy="5328592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3800" u="sng" dirty="0" smtClean="0">
                <a:solidFill>
                  <a:srgbClr val="FF0000"/>
                </a:solidFill>
              </a:rPr>
              <a:t>Вариант 1</a:t>
            </a:r>
          </a:p>
          <a:p>
            <a:pPr>
              <a:buNone/>
            </a:pPr>
            <a:r>
              <a:rPr lang="ru-RU" sz="3800" dirty="0" smtClean="0"/>
              <a:t>	Доход семьи Петровых складывается из зарплаты мамы (30 000 рублей), стипендии сына (8 000 рублей), пенсии бабушки (10 000 рублей). Ежемесячный платеж по кредиту – 12 500 рублей. Устойчиво ли финансовое положение семьи?</a:t>
            </a:r>
          </a:p>
          <a:p>
            <a:pPr algn="ctr">
              <a:buNone/>
            </a:pPr>
            <a:endParaRPr lang="ru-RU" sz="3800" u="sng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800" u="sng" dirty="0" smtClean="0">
                <a:solidFill>
                  <a:srgbClr val="FF0000"/>
                </a:solidFill>
              </a:rPr>
              <a:t>Вариант 2</a:t>
            </a:r>
          </a:p>
          <a:p>
            <a:pPr>
              <a:buNone/>
            </a:pPr>
            <a:r>
              <a:rPr lang="ru-RU" sz="3800" dirty="0" smtClean="0"/>
              <a:t>	Семья Сидоровых тратит на еду в месяц 12 800 рублей, а на приобретение одежды – в четыре раза меньше. Кроме того, на квартирную плату и транспортные расходы уходит 2 000 рублей. После ежемесячного платежа по кредиту (19 500 рублей) на все прочие расходы в бюджете семьи остается 1 500 рублей. Устойчиво ли финансовое положение семьи?</a:t>
            </a:r>
          </a:p>
          <a:p>
            <a:pPr>
              <a:buNone/>
            </a:pPr>
            <a:endParaRPr lang="ru-RU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i="1" u="sng" dirty="0" smtClean="0">
              <a:latin typeface="Georg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412776"/>
            <a:ext cx="4139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>Вариант 3</a:t>
            </a:r>
          </a:p>
          <a:p>
            <a:r>
              <a:rPr lang="ru-RU" dirty="0" smtClean="0"/>
              <a:t>В семье Степановых мама получает зарплату 40 000 рублей, папа получает на 30% больше. Ежемесячный платеж по кредиту – 18 500 рублей. Устойчиво ли финансовое положение семьи?</a:t>
            </a:r>
          </a:p>
          <a:p>
            <a:r>
              <a:rPr lang="ru-RU" dirty="0" smtClean="0"/>
              <a:t> </a:t>
            </a:r>
          </a:p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>Вариант 4</a:t>
            </a:r>
          </a:p>
          <a:p>
            <a:r>
              <a:rPr lang="ru-RU" dirty="0" smtClean="0"/>
              <a:t>В семье Кузнецовых папа получает зарплату 32 000 рублей, мама получает пособие по уходу за ребенком 12 000 рублей. Ежемесячный платеж по кредиту – 18 500 рублей. Устойчиво ли финансовое положение семьи?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САМОСТОЯТЕЛЬНОЕ РЕШЕНИЕ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4680520" cy="53285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Вариант 1</a:t>
            </a:r>
            <a:endPara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Доход: 30 000+8 000+10 000=48 000 р.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расходов на кредит: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12 500/48 000*100%=26%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положение семьи устойчиво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endParaRPr lang="ru-RU" sz="1800" b="1" u="sng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r>
              <a:rPr lang="ru-RU" sz="18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Вариант 2</a:t>
            </a:r>
            <a:endPara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Приобретение одежды: 12 800/4=3 200 р.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 траты: 12 800+3 200+2 000=18 000 р.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Доход: 18 000+19 500+1 500=39 000 р.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расходов на кредит: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19 500/39 000*100%=50%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положение семьи неустойчиво</a:t>
            </a:r>
          </a:p>
          <a:p>
            <a:endParaRPr lang="ru-RU" sz="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1268760"/>
            <a:ext cx="4139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Вариант 3</a:t>
            </a:r>
            <a:endPara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Папа: 40 000*1,3=52 000 р.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Доход: 40 000+52 000=92 000 р.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расходов на кредит: 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18 500/92 000*100%=20,1%</a:t>
            </a:r>
          </a:p>
          <a:p>
            <a:r>
              <a:rPr lang="ru-RU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положение семьи устойчиво</a:t>
            </a:r>
          </a:p>
          <a:p>
            <a:endPara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Вариант 4</a:t>
            </a:r>
            <a:endParaRPr lang="ru-RU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Доход: 32 000+12 000=44 000 р.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расходов на кредит: 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18 500/48 000*100%=38,5%</a:t>
            </a:r>
          </a:p>
          <a:p>
            <a:r>
              <a:rPr lang="ru-RU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положение семьи неустойчиво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b="1" dirty="0" smtClean="0">
                <a:solidFill>
                  <a:srgbClr val="0099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Вопросы? Задавайте! </a:t>
            </a:r>
            <a:r>
              <a:rPr lang="ru-RU" sz="8000" b="1" dirty="0" smtClean="0">
                <a:solidFill>
                  <a:srgbClr val="0099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sz="8000" dirty="0" smtClean="0">
              <a:solidFill>
                <a:srgbClr val="0099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Ktm marianna anikina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085"/>
          <a:stretch/>
        </p:blipFill>
        <p:spPr bwMode="auto">
          <a:xfrm>
            <a:off x="1840265" y="548680"/>
            <a:ext cx="5834013" cy="602515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ЧТО ТАКОЕ КРЕДИТ?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2204864"/>
            <a:ext cx="4618856" cy="4369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Кредит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это возможность на определенных условиях пользоваться чужими деньгами или имуществом.</a:t>
            </a:r>
            <a:endParaRPr lang="en-US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" name="Picture 2" descr="http://baza-kreditov.ru/images/content/my/me/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1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369040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ДОСТОИНСТВА И НЕДОСТАТКИ КРЕДИТА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3987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9467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</a:t>
                      </a:r>
                      <a:endParaRPr lang="ru-RU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ru-RU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1259313">
                <a:tc>
                  <a:txBody>
                    <a:bodyPr/>
                    <a:lstStyle/>
                    <a:p>
                      <a: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Возможность что-то приобрести прямо сейчас,</a:t>
                      </a:r>
                      <a:b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2200" b="0" i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 накапливая деньги</a:t>
                      </a:r>
                      <a:endParaRPr lang="ru-RU" sz="2200" b="0" i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итоге приобретенное </a:t>
                      </a:r>
                    </a:p>
                    <a:p>
                      <a: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обойдется</a:t>
                      </a:r>
                      <a:r>
                        <a:rPr lang="ru-RU" sz="2200" b="0" i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дороже с учетом суммы процентов</a:t>
                      </a:r>
                      <a:endParaRPr lang="ru-RU" sz="2200" b="0" i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04" marR="121904"/>
                </a:tc>
              </a:tr>
              <a:tr h="12593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Возможность погашать долг постепенно</a:t>
                      </a: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Дополнительные расходы (штрафы)</a:t>
                      </a:r>
                      <a:r>
                        <a:rPr lang="ru-RU" sz="2200" b="0" i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 случае просрочки выплат</a:t>
                      </a:r>
                      <a:endParaRPr lang="ru-RU" sz="2200" b="0" i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04" marR="121904"/>
                </a:tc>
              </a:tr>
              <a:tr h="874523">
                <a:tc>
                  <a:txBody>
                    <a:bodyPr/>
                    <a:lstStyle/>
                    <a:p>
                      <a:endParaRPr lang="ru-RU" sz="22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ru-RU" sz="2200" b="0" i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Банк будет требовать долг до полного возврата</a:t>
                      </a:r>
                      <a:endParaRPr lang="ru-RU" sz="2200" b="0" i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ВИДЫ КРЕДИТОВ</a:t>
            </a:r>
            <a:endParaRPr lang="ru-RU" dirty="0"/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32662258"/>
              </p:ext>
            </p:extLst>
          </p:nvPr>
        </p:nvGraphicFramePr>
        <p:xfrm>
          <a:off x="251520" y="1916832"/>
          <a:ext cx="4427984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3730580"/>
              </p:ext>
            </p:extLst>
          </p:nvPr>
        </p:nvGraphicFramePr>
        <p:xfrm>
          <a:off x="4860032" y="1844824"/>
          <a:ext cx="4032447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5661248"/>
            <a:ext cx="4762872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ул. Ломоносова д. 52</a:t>
            </a:r>
          </a:p>
        </p:txBody>
      </p:sp>
      <p:pic>
        <p:nvPicPr>
          <p:cNvPr id="1026" name="Picture 2" descr="C:\Users\Полина\Desktop\3295673440.jpg"/>
          <p:cNvPicPr>
            <a:picLocks noChangeAspect="1" noChangeArrowheads="1"/>
          </p:cNvPicPr>
          <p:nvPr/>
        </p:nvPicPr>
        <p:blipFill>
          <a:blip r:embed="rId2" cstate="print"/>
          <a:srcRect r="-340" b="11060"/>
          <a:stretch>
            <a:fillRect/>
          </a:stretch>
        </p:blipFill>
        <p:spPr bwMode="auto">
          <a:xfrm>
            <a:off x="251520" y="1772816"/>
            <a:ext cx="6224902" cy="3744416"/>
          </a:xfrm>
          <a:prstGeom prst="rect">
            <a:avLst/>
          </a:prstGeom>
          <a:noFill/>
        </p:spPr>
      </p:pic>
      <p:pic>
        <p:nvPicPr>
          <p:cNvPr id="1027" name="Picture 3" descr="C:\Users\Полина\Desktop\a_dd3833fb.jpg"/>
          <p:cNvPicPr>
            <a:picLocks noChangeAspect="1" noChangeArrowheads="1"/>
          </p:cNvPicPr>
          <p:nvPr/>
        </p:nvPicPr>
        <p:blipFill>
          <a:blip r:embed="rId3" cstate="print"/>
          <a:srcRect b="11135"/>
          <a:stretch>
            <a:fillRect/>
          </a:stretch>
        </p:blipFill>
        <p:spPr bwMode="auto">
          <a:xfrm>
            <a:off x="6588224" y="620688"/>
            <a:ext cx="2265040" cy="51125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34604" y="5949280"/>
            <a:ext cx="2709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dirty="0" smtClean="0"/>
              <a:t>ул. Ломоносова д. 21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МФО «</a:t>
            </a:r>
            <a:r>
              <a:rPr lang="ru-RU" dirty="0" err="1" smtClean="0"/>
              <a:t>Центрфинанс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Поли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b="51482"/>
          <a:stretch>
            <a:fillRect/>
          </a:stretch>
        </p:blipFill>
        <p:spPr bwMode="auto">
          <a:xfrm>
            <a:off x="0" y="2132856"/>
            <a:ext cx="9144000" cy="4119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БРАТЬ ИЛИ НЕ БРАТЬ?</a:t>
            </a:r>
            <a:br>
              <a:rPr lang="ru-RU" dirty="0" smtClean="0"/>
            </a:br>
            <a:r>
              <a:rPr lang="ru-RU" dirty="0" smtClean="0"/>
              <a:t>ПЛАТЕЖЕСПОСОБНОСТЬ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19256" cy="4801720"/>
          </a:xfrm>
        </p:spPr>
        <p:txBody>
          <a:bodyPr>
            <a:noAutofit/>
          </a:bodyPr>
          <a:lstStyle/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Семья живет в собственной однокомнатной квартире, муж и жена работают, планируют взять кредит и купить двухкомнатную квартиру.</a:t>
            </a:r>
          </a:p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Студент первого курса покупает в кредит новейшую модель ноутбука.</a:t>
            </a:r>
          </a:p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Безработный хочет купить в кредит автомобиль представительского класса.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3784472"/>
            <a:ext cx="8147248" cy="2596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где:</a:t>
            </a:r>
          </a:p>
          <a:p>
            <a:r>
              <a:rPr lang="ru-RU" sz="1800" dirty="0" err="1" smtClean="0"/>
              <a:t>Sa</a:t>
            </a:r>
            <a:r>
              <a:rPr lang="ru-RU" sz="1800" dirty="0" smtClean="0"/>
              <a:t> – сумма платежа (</a:t>
            </a:r>
            <a:r>
              <a:rPr lang="ru-RU" sz="1800" dirty="0" err="1" smtClean="0"/>
              <a:t>аннуитетного</a:t>
            </a:r>
            <a:r>
              <a:rPr lang="ru-RU" sz="1800" dirty="0" smtClean="0"/>
              <a:t>);</a:t>
            </a:r>
          </a:p>
          <a:p>
            <a:r>
              <a:rPr lang="ru-RU" sz="1800" dirty="0" err="1" smtClean="0"/>
              <a:t>Sk</a:t>
            </a:r>
            <a:r>
              <a:rPr lang="ru-RU" sz="1800" dirty="0" smtClean="0"/>
              <a:t> – сумма займа;</a:t>
            </a:r>
          </a:p>
          <a:p>
            <a:r>
              <a:rPr lang="ru-RU" sz="1800" dirty="0" smtClean="0"/>
              <a:t>P – процентная ставка по займу (годовая);</a:t>
            </a:r>
          </a:p>
          <a:p>
            <a:r>
              <a:rPr lang="en-US" sz="1800" dirty="0" smtClean="0"/>
              <a:t>n – </a:t>
            </a:r>
            <a:r>
              <a:rPr lang="ru-RU" sz="1800" dirty="0" smtClean="0"/>
              <a:t>процентная ставка;</a:t>
            </a:r>
          </a:p>
          <a:p>
            <a:r>
              <a:rPr lang="ru-RU" sz="1800" dirty="0" err="1" smtClean="0"/>
              <a:t>t</a:t>
            </a:r>
            <a:r>
              <a:rPr lang="ru-RU" sz="1800" dirty="0" smtClean="0"/>
              <a:t> – количество обязательных платежей по кредитной программе.</a:t>
            </a:r>
          </a:p>
          <a:p>
            <a:pPr>
              <a:buNone/>
            </a:pPr>
            <a:endParaRPr lang="ru-RU" sz="1200" dirty="0" smtClean="0"/>
          </a:p>
          <a:p>
            <a:endParaRPr lang="ru-RU" sz="18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206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886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700808"/>
            <a:ext cx="3168352" cy="2130213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764704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dirty="0" smtClean="0"/>
              <a:t>Формула для расчета кредита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1948</TotalTime>
  <Words>368</Words>
  <Application>Microsoft Office PowerPoint</Application>
  <PresentationFormat>Экран (4:3)</PresentationFormat>
  <Paragraphs>94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МАСТЕР-КЛАСС </vt:lpstr>
      <vt:lpstr>Слайд 2</vt:lpstr>
      <vt:lpstr>ЧТО ТАКОЕ КРЕДИТ?</vt:lpstr>
      <vt:lpstr>ДОСТОИНСТВА И НЕДОСТАТКИ КРЕДИТА</vt:lpstr>
      <vt:lpstr>ВИДЫ КРЕДИТОВ</vt:lpstr>
      <vt:lpstr>Слайд 6</vt:lpstr>
      <vt:lpstr>МФО «Центрфинанс»</vt:lpstr>
      <vt:lpstr>БРАТЬ ИЛИ НЕ БРАТЬ? ПЛАТЕЖЕСПОСОБНОСТЬ</vt:lpstr>
      <vt:lpstr>Слайд 9</vt:lpstr>
      <vt:lpstr>КРЕДИТНЫЙ КАЛЬКУЛЯТОР</vt:lpstr>
      <vt:lpstr>ГРАФИК АННУИТЕТНЫХ ПЛАТЕЖЕЙ</vt:lpstr>
      <vt:lpstr>ГРАФИК ДИФФЕРЕНЦИРОВАННЫХ ПЛАТЕЖЕЙ</vt:lpstr>
      <vt:lpstr>Стоимость кредита при аннуитетном виде платежа</vt:lpstr>
      <vt:lpstr>БРАТЬ ИЛИ НЕ БРАТЬ?</vt:lpstr>
      <vt:lpstr>ЗАДАЧА НА ЗАКРЕПЛЕНИЕ</vt:lpstr>
      <vt:lpstr>САМОСТОЯТЕЛЬНОЕ РЕШЕНИЕ ЗАДАЧ</vt:lpstr>
      <vt:lpstr>САМОСТОЯТЕЛЬНОЕ РЕШЕНИЕ ЗАДАЧ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«Кредиты и займы»</dc:title>
  <dc:creator>Полина</dc:creator>
  <cp:lastModifiedBy>Полина</cp:lastModifiedBy>
  <cp:revision>55</cp:revision>
  <dcterms:created xsi:type="dcterms:W3CDTF">2018-03-09T12:38:09Z</dcterms:created>
  <dcterms:modified xsi:type="dcterms:W3CDTF">2018-03-11T18:01:34Z</dcterms:modified>
</cp:coreProperties>
</file>