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357298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Педсовет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«Мы за здоровый образ жизни»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Подготовил :</a:t>
            </a:r>
          </a:p>
          <a:p>
            <a:pPr algn="r"/>
            <a:r>
              <a:rPr lang="ru-RU" dirty="0" smtClean="0"/>
              <a:t>Старший воспитатель </a:t>
            </a:r>
          </a:p>
          <a:p>
            <a:pPr algn="r"/>
            <a:r>
              <a:rPr lang="ru-RU" dirty="0" smtClean="0"/>
              <a:t>Чебану Маргарита Петровна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ЗАДАНИЕ 5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«РОМАШКА»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Без названия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5984" y="1571611"/>
            <a:ext cx="5357850" cy="5193355"/>
          </a:xfrm>
        </p:spPr>
      </p:pic>
      <p:sp>
        <p:nvSpPr>
          <p:cNvPr id="5" name="Овал 4"/>
          <p:cNvSpPr/>
          <p:nvPr/>
        </p:nvSpPr>
        <p:spPr>
          <a:xfrm>
            <a:off x="4143372" y="3500438"/>
            <a:ext cx="1500198" cy="135732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</a:rPr>
              <a:t>ЗОЖ</a:t>
            </a:r>
            <a:endParaRPr lang="ru-RU" sz="3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ЗАДАНИЕ 6 «Взаимодействие»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00200"/>
            <a:ext cx="8429684" cy="490063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АНКЕТИРОВАНИЕ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ОПРОС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«ПОЧТОВЫЙ ЯЩИК»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МИНИ-БИБЛИОТЕКА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ИНФОРМАЦИОННЫЙ СТЕНД «АЗБУКА ЗДОРОВЬЯ»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ГАЗЕТА «РОДНИЧОК»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РОДИТЕЛСКАЯ ГОСТИНАЯ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РОДИТЕЛЬСКОЕ СОБРАНИЕ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ЭКСКУРСИИ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СОВМЕСТНЫЙ ДОСУГ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КОНЦЕРТ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- УЧАСТИЕ В КОНКУРСАХ РОДИТЕЛЕЙ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ЗАДАНИЕ 7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«Чудесный мешочек»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Без назван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14612" y="1428736"/>
            <a:ext cx="3857651" cy="5150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Задание 8 «</a:t>
            </a:r>
            <a:r>
              <a:rPr lang="ru-RU" dirty="0" err="1" smtClean="0">
                <a:solidFill>
                  <a:schemeClr val="tx1"/>
                </a:solidFill>
              </a:rPr>
              <a:t>Цветик-семицветик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1630344426_46-oir-mobi-p-tsvetok-tsvetik-semitsvetik-tsveti-krasivo-5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1736" y="1357298"/>
            <a:ext cx="4457311" cy="53621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ЗАДАНИЕ 9 «ЧЁРНЫЙ ЯЩИК»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Без названия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2556" y="1771844"/>
            <a:ext cx="5851277" cy="41574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«ЧЁРНЫЙ ЯЩИК»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Nikola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285860"/>
            <a:ext cx="5143535" cy="5143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ЗАДАНИЕ 10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«ДОМАШНЕЕ ЗАДАНИЕ»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58204" cy="5595004"/>
          </a:xfrm>
        </p:spPr>
        <p:txBody>
          <a:bodyPr/>
          <a:lstStyle/>
          <a:p>
            <a:pPr algn="ctr">
              <a:buNone/>
            </a:pPr>
            <a:endParaRPr lang="ru-RU" b="1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b="1" i="1" dirty="0" smtClean="0"/>
              <a:t>Я ПОЖЕЛАТЬ ХОЧУ ЗДОРОВЬЯ,</a:t>
            </a:r>
          </a:p>
          <a:p>
            <a:pPr algn="ctr">
              <a:buNone/>
            </a:pPr>
            <a:r>
              <a:rPr lang="ru-RU" b="1" i="1" dirty="0" smtClean="0"/>
              <a:t>ОНО НУЖНЕЕ НАМ ВСЕГО.</a:t>
            </a:r>
          </a:p>
          <a:p>
            <a:pPr algn="ctr">
              <a:buNone/>
            </a:pPr>
            <a:r>
              <a:rPr lang="ru-RU" b="1" i="1" dirty="0" smtClean="0"/>
              <a:t>НУЖНЕЕ СЧАСТЬЯ И ПОКОЯ,</a:t>
            </a:r>
          </a:p>
          <a:p>
            <a:pPr algn="ctr">
              <a:buNone/>
            </a:pPr>
            <a:r>
              <a:rPr lang="ru-RU" b="1" i="1" dirty="0" smtClean="0"/>
              <a:t>ВЕДЬ БЕЗ ЗДОРОВЬЯ НЕТ ЕГО.</a:t>
            </a:r>
          </a:p>
          <a:p>
            <a:pPr algn="ctr">
              <a:buNone/>
            </a:pPr>
            <a:r>
              <a:rPr lang="ru-RU" b="1" i="1" dirty="0" smtClean="0"/>
              <a:t>ЗДОРОВЬЕ ВАЖНОЕ ПОДСПОРЬЕ</a:t>
            </a:r>
          </a:p>
          <a:p>
            <a:pPr algn="ctr">
              <a:buNone/>
            </a:pPr>
            <a:r>
              <a:rPr lang="ru-RU" b="1" i="1" dirty="0" smtClean="0"/>
              <a:t>ПО ЖИЗНИ ВЕСЕЛО ИДТИ.</a:t>
            </a:r>
          </a:p>
          <a:p>
            <a:pPr algn="ctr">
              <a:buNone/>
            </a:pPr>
            <a:r>
              <a:rPr lang="ru-RU" b="1" i="1" dirty="0" smtClean="0"/>
              <a:t>И Я ЖЕЛАЮ В ЭТОЙ ЖИЗНИ,</a:t>
            </a:r>
          </a:p>
          <a:p>
            <a:pPr algn="ctr">
              <a:buNone/>
            </a:pPr>
            <a:r>
              <a:rPr lang="ru-RU" b="1" i="1" dirty="0" smtClean="0"/>
              <a:t>ЗДОРОВЫМ ЭТОТ ПУТЬ ПРОЙТИ!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ПОДВЕДЕНИЕ ИТОГОВ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Увеличить время пребывания детей на свежем воздухе с обязательной организацией двигательной активности.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Рационально сочетать физкультурные занятия с закаливающими процедурами.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Наращивать резервные возможности организма ребенка за счет регулярных физических упражнений.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ikola\Desktop\698e589775b69638d76e0d1a7a90a7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ЗДОРОВЬЕ - ЭТО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СОСТОЯНИЕ ПОЛНОГО ФИЗИЧЕСКОГО, ПСИХИЧЕСКОГО И СОЦИАЛЬНОГО БЛАГОПОЛУЧИЯ, А НЕ ПРОСТО ОТСУТСТВИЕ БОЛЕЗНЕЙ ИЛИ ФИЗИЧЕСКИХ ДЕФЕКТОВ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( Всемирная организация здравоохранения)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В детсаду детей не слышно.</a:t>
            </a:r>
          </a:p>
          <a:p>
            <a:pPr algn="ctr">
              <a:buNone/>
            </a:pPr>
            <a:r>
              <a:rPr lang="ru-RU" b="1" dirty="0" smtClean="0"/>
              <a:t>Сладкий сон всех одолел.</a:t>
            </a:r>
          </a:p>
          <a:p>
            <a:pPr algn="ctr">
              <a:buNone/>
            </a:pPr>
            <a:r>
              <a:rPr lang="ru-RU" b="1" dirty="0" smtClean="0"/>
              <a:t>Педагоги собрались здесь</a:t>
            </a:r>
          </a:p>
          <a:p>
            <a:pPr algn="ctr">
              <a:buNone/>
            </a:pPr>
            <a:r>
              <a:rPr lang="ru-RU" b="1" dirty="0" smtClean="0"/>
              <a:t>Отдохнуть от разных дел.</a:t>
            </a:r>
          </a:p>
          <a:p>
            <a:pPr algn="ctr">
              <a:buNone/>
            </a:pPr>
            <a:r>
              <a:rPr lang="ru-RU" b="1" dirty="0" smtClean="0"/>
              <a:t>Пошуметь и пообщаться,</a:t>
            </a:r>
          </a:p>
          <a:p>
            <a:pPr algn="ctr">
              <a:buNone/>
            </a:pPr>
            <a:r>
              <a:rPr lang="ru-RU" b="1" dirty="0" smtClean="0"/>
              <a:t>Песни спеть и помечтать.</a:t>
            </a:r>
          </a:p>
          <a:p>
            <a:pPr algn="ctr">
              <a:buNone/>
            </a:pPr>
            <a:r>
              <a:rPr lang="ru-RU" b="1" dirty="0" smtClean="0"/>
              <a:t>И, конечно же , в </a:t>
            </a:r>
            <a:r>
              <a:rPr lang="ru-RU" b="1" dirty="0" err="1" smtClean="0"/>
              <a:t>педигры</a:t>
            </a: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С настроеньем поиграть.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Задание 1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«Собери пословицу»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здоровом теле ….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Здоровье всему….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Кто спортом занимается…..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Забота о здоровье  -…..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Двигайся больше….</a:t>
            </a:r>
          </a:p>
          <a:p>
            <a:pPr algn="r"/>
            <a:r>
              <a:rPr lang="ru-RU" b="1" dirty="0" smtClean="0"/>
              <a:t>Здоровье в порядке,….</a:t>
            </a:r>
          </a:p>
          <a:p>
            <a:pPr algn="r"/>
            <a:r>
              <a:rPr lang="ru-RU" b="1" dirty="0" smtClean="0"/>
              <a:t>Здоровье дороже….</a:t>
            </a:r>
          </a:p>
          <a:p>
            <a:pPr algn="r"/>
            <a:r>
              <a:rPr lang="ru-RU" b="1" dirty="0" smtClean="0"/>
              <a:t>Береги платье </a:t>
            </a:r>
            <a:r>
              <a:rPr lang="ru-RU" b="1" dirty="0" err="1" smtClean="0"/>
              <a:t>снову</a:t>
            </a:r>
            <a:r>
              <a:rPr lang="ru-RU" b="1" dirty="0" smtClean="0"/>
              <a:t>,…</a:t>
            </a:r>
          </a:p>
          <a:p>
            <a:pPr algn="r"/>
            <a:r>
              <a:rPr lang="ru-RU" b="1" dirty="0" smtClean="0"/>
              <a:t>Болен лечись, ….</a:t>
            </a:r>
          </a:p>
          <a:p>
            <a:pPr algn="r"/>
            <a:r>
              <a:rPr lang="ru-RU" b="1" dirty="0" smtClean="0"/>
              <a:t>Здоровье сгубишь</a:t>
            </a:r>
            <a:r>
              <a:rPr lang="ru-RU" dirty="0" smtClean="0"/>
              <a:t>,….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 2</a:t>
            </a:r>
            <a:br>
              <a:rPr lang="ru-RU" dirty="0" smtClean="0"/>
            </a:br>
            <a:r>
              <a:rPr lang="ru-RU" dirty="0" smtClean="0"/>
              <a:t>«Составь девиз игры»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5400" b="1" dirty="0" smtClean="0"/>
              <a:t>РОЦНТЮЗЕНОВЬДЕЫ</a:t>
            </a:r>
          </a:p>
          <a:p>
            <a:pPr algn="ctr">
              <a:buNone/>
            </a:pPr>
            <a:endParaRPr lang="ru-RU" sz="54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sz="4400" b="1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786050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14876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143900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643834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143768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215074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214942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15008" y="4000504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«СОСТАВЬ ДЕВИЗ ИГРЫ»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643966" cy="4643470"/>
          </a:xfrm>
        </p:spPr>
        <p:txBody>
          <a:bodyPr>
            <a:normAutofit/>
          </a:bodyPr>
          <a:lstStyle/>
          <a:p>
            <a:pPr lvl="1" algn="just">
              <a:buNone/>
            </a:pPr>
            <a:endParaRPr lang="ru-RU" sz="4400" dirty="0" smtClean="0"/>
          </a:p>
          <a:p>
            <a:pPr lvl="1" algn="just">
              <a:buNone/>
            </a:pPr>
            <a:endParaRPr lang="ru-RU" sz="4400" b="1" dirty="0" smtClean="0">
              <a:solidFill>
                <a:srgbClr val="002060"/>
              </a:solidFill>
            </a:endParaRPr>
          </a:p>
          <a:p>
            <a:pPr lvl="1" algn="just">
              <a:buNone/>
            </a:pPr>
            <a:r>
              <a:rPr lang="ru-RU" sz="4400" b="1" dirty="0" smtClean="0"/>
              <a:t>ЮЗДЬВОРО  ЕЦЫН       ТНЕ</a:t>
            </a:r>
          </a:p>
          <a:p>
            <a:pPr lvl="1" algn="just">
              <a:buNone/>
            </a:pP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571868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643702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072198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500694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429652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929586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358082" y="407194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«СОСТАВЬ ДЕВИЗ ИГРЫ»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>
              <a:buNone/>
            </a:pPr>
            <a:endParaRPr lang="ru-RU" sz="4400" dirty="0" smtClean="0"/>
          </a:p>
          <a:p>
            <a:pPr lvl="1" algn="just">
              <a:buNone/>
            </a:pPr>
            <a:endParaRPr lang="ru-RU" sz="4400" b="1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Д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Р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О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00958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Н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Ь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В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Ю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01090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001024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Е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З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43702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Ы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43636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Н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43570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Е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143504" y="2428868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Ц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511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ЗАДАНИЕ 3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«ВОЗДУШНЫЙ ШАР»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/>
              <a:t>(ценности здоровья)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Без назван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857364"/>
            <a:ext cx="6269863" cy="484377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Задание 4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«Поэтический этап»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«Чтобы детям сладко спать…..»</a:t>
            </a:r>
          </a:p>
          <a:p>
            <a:endParaRPr lang="ru-RU" sz="4400" b="1" dirty="0" smtClean="0">
              <a:solidFill>
                <a:srgbClr val="002060"/>
              </a:solidFill>
            </a:endParaRPr>
          </a:p>
          <a:p>
            <a:r>
              <a:rPr lang="ru-RU" sz="4400" b="1" dirty="0" smtClean="0"/>
              <a:t>«</a:t>
            </a:r>
            <a:r>
              <a:rPr lang="ru-RU" sz="4000" b="1" dirty="0" smtClean="0"/>
              <a:t>Лук, чеснок –вот это чудо</a:t>
            </a:r>
            <a:r>
              <a:rPr lang="ru-RU" sz="4400" b="1" dirty="0" smtClean="0"/>
              <a:t>….»</a:t>
            </a:r>
          </a:p>
          <a:p>
            <a:endParaRPr lang="ru-RU" sz="4000" b="1" dirty="0" smtClean="0">
              <a:solidFill>
                <a:srgbClr val="FF0000"/>
              </a:solidFill>
            </a:endParaRPr>
          </a:p>
          <a:p>
            <a:r>
              <a:rPr lang="ru-RU" sz="4000" b="1" dirty="0" smtClean="0">
                <a:solidFill>
                  <a:srgbClr val="FF0000"/>
                </a:solidFill>
              </a:rPr>
              <a:t>«Чтобы кашлем не страдать….»</a:t>
            </a:r>
          </a:p>
          <a:p>
            <a:endParaRPr lang="ru-RU" sz="4000" b="1" dirty="0" smtClean="0">
              <a:solidFill>
                <a:srgbClr val="002060"/>
              </a:solidFill>
            </a:endParaRPr>
          </a:p>
          <a:p>
            <a:r>
              <a:rPr lang="ru-RU" sz="4000" b="1" dirty="0" smtClean="0"/>
              <a:t>«Раз фасоль и два фасоль…»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211</TotalTime>
  <Words>315</Words>
  <Application>Microsoft Office PowerPoint</Application>
  <PresentationFormat>Экран (4:3)</PresentationFormat>
  <Paragraphs>93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Педсовет  «Мы за здоровый образ жизни»</vt:lpstr>
      <vt:lpstr>ЗДОРОВЬЕ - ЭТО</vt:lpstr>
      <vt:lpstr>Слайд 3</vt:lpstr>
      <vt:lpstr>Задание 1 «Собери пословицу»</vt:lpstr>
      <vt:lpstr>Задание 2 «Составь девиз игры»</vt:lpstr>
      <vt:lpstr>«СОСТАВЬ ДЕВИЗ ИГРЫ»</vt:lpstr>
      <vt:lpstr>«СОСТАВЬ ДЕВИЗ ИГРЫ»</vt:lpstr>
      <vt:lpstr> ЗАДАНИЕ 3 «ВОЗДУШНЫЙ ШАР» (ценности здоровья) </vt:lpstr>
      <vt:lpstr>Задание 4  «Поэтический этап» </vt:lpstr>
      <vt:lpstr>ЗАДАНИЕ 5  «РОМАШКА»</vt:lpstr>
      <vt:lpstr>ЗАДАНИЕ 6 «Взаимодействие»</vt:lpstr>
      <vt:lpstr>ЗАДАНИЕ 7  «Чудесный мешочек»</vt:lpstr>
      <vt:lpstr>Задание 8 «Цветик-семицветик»</vt:lpstr>
      <vt:lpstr>ЗАДАНИЕ 9 «ЧЁРНЫЙ ЯЩИК»</vt:lpstr>
      <vt:lpstr>«ЧЁРНЫЙ ЯЩИК»</vt:lpstr>
      <vt:lpstr>ЗАДАНИЕ 10  «ДОМАШНЕЕ ЗАДАНИЕ»</vt:lpstr>
      <vt:lpstr>Слайд 17</vt:lpstr>
      <vt:lpstr>ПОДВЕДЕНИЕ ИТОГОВ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Педсовет  «Мы за здоровый образ жизни»</dc:title>
  <dc:creator>НИКОЛАЙ ЧЕБАНУ</dc:creator>
  <cp:lastModifiedBy>Nikola</cp:lastModifiedBy>
  <cp:revision>19</cp:revision>
  <dcterms:created xsi:type="dcterms:W3CDTF">2022-03-08T16:12:09Z</dcterms:created>
  <dcterms:modified xsi:type="dcterms:W3CDTF">2022-03-09T11:19:34Z</dcterms:modified>
</cp:coreProperties>
</file>