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90FACA-19C5-4790-AC9A-73F4277E33AA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3E8285-60BB-44E5-BC4D-D428362C63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Экологическое образование в семье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221088"/>
            <a:ext cx="3600400" cy="151216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Воспитатели ДОУ №140 </a:t>
            </a:r>
          </a:p>
          <a:p>
            <a:pPr algn="ctr"/>
            <a:r>
              <a:rPr lang="ru-RU" dirty="0" smtClean="0"/>
              <a:t>Теслюк Т.А.,</a:t>
            </a:r>
          </a:p>
          <a:p>
            <a:pPr algn="ctr"/>
            <a:r>
              <a:rPr lang="ru-RU" dirty="0" smtClean="0"/>
              <a:t>Овечкина О.Г.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на лучший скворечник «Наши пернатые друзья»</a:t>
            </a:r>
            <a:endParaRPr lang="ru-RU" dirty="0"/>
          </a:p>
        </p:txBody>
      </p:sp>
      <p:pic>
        <p:nvPicPr>
          <p:cNvPr id="21" name="Содержимое 20" descr="IMG-20220314-WA00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Содержимое 21" descr="IMG-20220225-WA000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88840"/>
            <a:ext cx="3325416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ru-RU" dirty="0" smtClean="0"/>
              <a:t>Акция «Посади цветок»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92895"/>
            <a:ext cx="4038600" cy="38620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Работа по вовлечению воспитанников и их родителей в процесс озеленения территории вокруг детского сада.</a:t>
            </a:r>
            <a:endParaRPr lang="ru-RU" dirty="0"/>
          </a:p>
        </p:txBody>
      </p:sp>
      <p:pic>
        <p:nvPicPr>
          <p:cNvPr id="5" name="Содержимое 4" descr="IMG-20220313-WA00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988840"/>
            <a:ext cx="2015480" cy="2687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IMG-20220313-WA0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3789040"/>
            <a:ext cx="2195736" cy="2927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Фотоконкурс «Я и мой питомец»</a:t>
            </a:r>
            <a:endParaRPr lang="ru-RU" dirty="0"/>
          </a:p>
        </p:txBody>
      </p:sp>
      <p:pic>
        <p:nvPicPr>
          <p:cNvPr id="5" name="Содержимое 4" descr="IMG-20220204-WA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789040"/>
            <a:ext cx="183170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1920085"/>
            <a:ext cx="7632848" cy="44348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Фотоработы воспитанников с краткими рассказами о своих питомцах и уходе за ними.</a:t>
            </a:r>
            <a:endParaRPr lang="ru-RU" dirty="0"/>
          </a:p>
        </p:txBody>
      </p:sp>
      <p:pic>
        <p:nvPicPr>
          <p:cNvPr id="6" name="Содержимое 7" descr="IMG-20220225-WA0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789039"/>
            <a:ext cx="2016224" cy="2688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-20220204-WA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789040"/>
            <a:ext cx="1944216" cy="2680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Цикл занятий по экологии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Эколята</a:t>
            </a:r>
            <a:r>
              <a:rPr lang="ru-RU" dirty="0" smtClean="0"/>
              <a:t> – молодые защитники природы»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«Я природу берегу, я природе помогу»</a:t>
            </a:r>
          </a:p>
          <a:p>
            <a:endParaRPr lang="ru-RU" dirty="0" smtClean="0"/>
          </a:p>
          <a:p>
            <a:r>
              <a:rPr lang="ru-RU" dirty="0" smtClean="0"/>
              <a:t>«Мы с природой дружим, мусор нам не нужен»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«Клуб знатоков леса»</a:t>
            </a:r>
          </a:p>
          <a:p>
            <a:endParaRPr lang="ru-RU" dirty="0" smtClean="0"/>
          </a:p>
          <a:p>
            <a:r>
              <a:rPr lang="ru-RU" dirty="0" smtClean="0"/>
              <a:t>«Комнатные растения – спутники нашей жизни»</a:t>
            </a:r>
          </a:p>
          <a:p>
            <a:endParaRPr lang="ru-RU" dirty="0" smtClean="0"/>
          </a:p>
          <a:p>
            <a:r>
              <a:rPr lang="ru-RU" smtClean="0"/>
              <a:t>Проект </a:t>
            </a:r>
            <a:r>
              <a:rPr lang="ru-RU" smtClean="0"/>
              <a:t>«Растения </a:t>
            </a:r>
            <a:r>
              <a:rPr lang="ru-RU" dirty="0" smtClean="0"/>
              <a:t>– </a:t>
            </a:r>
            <a:r>
              <a:rPr lang="ru-RU" dirty="0" err="1" smtClean="0"/>
              <a:t>фитотерапевты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Работа по созданию наглядно-дидактических материалов по теме «Природа родного края»</a:t>
            </a:r>
            <a:endParaRPr lang="ru-RU" sz="2800" dirty="0"/>
          </a:p>
        </p:txBody>
      </p:sp>
      <p:pic>
        <p:nvPicPr>
          <p:cNvPr id="7" name="Содержимое 7" descr="IMG-20220225-WA00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204864"/>
            <a:ext cx="3038128" cy="40508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Содержимое 7" descr="IMG-20220225-WA00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2204864"/>
            <a:ext cx="2968408" cy="39578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4186808" cy="578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IMG-20220313-WA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212976"/>
            <a:ext cx="3566106" cy="2674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Создание мини-библиотеки для родителей по содержанию домашних питомцев и уходу за ними</a:t>
            </a:r>
            <a:endParaRPr lang="ru-RU" dirty="0"/>
          </a:p>
        </p:txBody>
      </p:sp>
      <p:pic>
        <p:nvPicPr>
          <p:cNvPr id="7" name="Рисунок 6" descr="IMG-20220313-WA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609812">
            <a:off x="5852533" y="30466"/>
            <a:ext cx="2531410" cy="3375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Прослушивание детьми стихов о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А. Фет</a:t>
            </a:r>
          </a:p>
          <a:p>
            <a:r>
              <a:rPr lang="ru-RU" dirty="0" smtClean="0"/>
              <a:t>Ф. Тютчев</a:t>
            </a:r>
          </a:p>
          <a:p>
            <a:r>
              <a:rPr lang="ru-RU" dirty="0" smtClean="0"/>
              <a:t>А.Пушкин</a:t>
            </a:r>
          </a:p>
          <a:p>
            <a:r>
              <a:rPr lang="ru-RU" dirty="0" smtClean="0"/>
              <a:t>М. Лермонтов</a:t>
            </a:r>
          </a:p>
          <a:p>
            <a:r>
              <a:rPr lang="ru-RU" dirty="0" smtClean="0"/>
              <a:t>А. </a:t>
            </a:r>
            <a:r>
              <a:rPr lang="ru-RU" dirty="0" err="1" smtClean="0"/>
              <a:t>Барто</a:t>
            </a:r>
            <a:endParaRPr lang="ru-RU" dirty="0" smtClean="0"/>
          </a:p>
          <a:p>
            <a:r>
              <a:rPr lang="ru-RU" dirty="0" smtClean="0"/>
              <a:t>С. Есенин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Помогает привить детям любовь к красоте родной природы и ответственность за ее сохранение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Экологический клуб «Друзья природы»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3200" dirty="0" smtClean="0"/>
              <a:t>   Формирование кружка любителей растений, работа по обучению воспитанников уходу за домашними растениями.</a:t>
            </a:r>
            <a:endParaRPr lang="ru-RU" sz="3200" dirty="0"/>
          </a:p>
        </p:txBody>
      </p:sp>
      <p:pic>
        <p:nvPicPr>
          <p:cNvPr id="5" name="Содержимое 7" descr="IMG-20220225-WA001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772816"/>
            <a:ext cx="2736304" cy="20522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Содержимое 7" descr="IMG-20220225-WA0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21088"/>
            <a:ext cx="1872208" cy="24962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147248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Поощрение наиболее отличившихся в деле помощи природе</a:t>
            </a:r>
            <a:endParaRPr lang="ru-RU" sz="4000" dirty="0"/>
          </a:p>
        </p:txBody>
      </p:sp>
      <p:pic>
        <p:nvPicPr>
          <p:cNvPr id="5" name="Содержимое 4" descr="IMG-20220315-WA00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30240"/>
            <a:ext cx="3240360" cy="432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В целях мотивации воспитанников, самые активные участники экологической деятельности детского сада и их семьи награждаются почетными грамотами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363272" cy="44348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   В результате проводимой работы отмечено повышение интереса к теме защиты окружающей среды со стороны воспитанников, активизация участия родителей в экологической деятельности детского сада, повышение уровня ответственности детей в уходе за домашними питомцами и растениями.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373215"/>
            <a:ext cx="4038600" cy="98170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ru-RU" dirty="0" smtClean="0"/>
              <a:t>Формирование начал экологической культуры у дошкольников, становление осознанного отношения к природе во всем ее многообразии.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Формирование отношения к себе как части природы, ценности жизни, здоровья, их зависимости от окружающей среды.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ru-RU" dirty="0" smtClean="0"/>
              <a:t>Показать родителям необходимость воспитания у детей экологической культуры.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Усилить вовлеченность детей в работу по сохранению окружающей среды.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Повышение роли родителей в экологическом воспитании детей</a:t>
            </a:r>
          </a:p>
          <a:p>
            <a:endParaRPr lang="ru-RU" dirty="0" smtClean="0"/>
          </a:p>
          <a:p>
            <a:r>
              <a:rPr lang="ru-RU" dirty="0" smtClean="0"/>
              <a:t>Увеличение непосредственного участия детей и родителей в организации и проведении экологических мероприятий</a:t>
            </a:r>
          </a:p>
          <a:p>
            <a:endParaRPr lang="ru-RU" dirty="0" smtClean="0"/>
          </a:p>
          <a:p>
            <a:r>
              <a:rPr lang="ru-RU" dirty="0" smtClean="0"/>
              <a:t>Повышение интереса воспитанников к теме защиты окружающей среды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Методы и 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Анкетирование родителей с целью выявления их экологической компетентности.</a:t>
            </a:r>
          </a:p>
          <a:p>
            <a:r>
              <a:rPr lang="ru-RU" dirty="0" smtClean="0"/>
              <a:t>Работа по созданию дидактических материалов по данной теме</a:t>
            </a:r>
          </a:p>
          <a:p>
            <a:r>
              <a:rPr lang="ru-RU" dirty="0" smtClean="0"/>
              <a:t>Проведение различных экологических мероприятий с активным привлечением родителей.</a:t>
            </a:r>
          </a:p>
          <a:p>
            <a:r>
              <a:rPr lang="ru-RU" dirty="0" smtClean="0"/>
              <a:t>Проведение творческих конкурсов по данной тематике.</a:t>
            </a:r>
          </a:p>
          <a:p>
            <a:r>
              <a:rPr lang="ru-RU" dirty="0" smtClean="0"/>
              <a:t>Внедрение различных образовательных областей в процессе работы по экологическому воспитанию.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Анкетирование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Вопросы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Что такое природа? От кого надо ее беречь?</a:t>
            </a:r>
          </a:p>
          <a:p>
            <a:r>
              <a:rPr lang="ru-RU" dirty="0" smtClean="0"/>
              <a:t>Нужно ли экологическое воспитание в ДОУ?</a:t>
            </a:r>
          </a:p>
          <a:p>
            <a:r>
              <a:rPr lang="ru-RU" dirty="0" smtClean="0"/>
              <a:t>Что вы ждете от детского сада?</a:t>
            </a:r>
          </a:p>
          <a:p>
            <a:r>
              <a:rPr lang="ru-RU" dirty="0" smtClean="0"/>
              <a:t>Какие формы работы вы считаете наиболее эффективными?</a:t>
            </a:r>
          </a:p>
          <a:p>
            <a:r>
              <a:rPr lang="ru-RU" dirty="0" smtClean="0"/>
              <a:t>Участвует ли ваш ребенок в уходе за животными и растениями?</a:t>
            </a:r>
          </a:p>
          <a:p>
            <a:pPr>
              <a:buNone/>
            </a:pPr>
            <a:r>
              <a:rPr lang="ru-RU" dirty="0" smtClean="0"/>
              <a:t>   и т.д.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Создание «Красной книги» группы</a:t>
            </a:r>
            <a:endParaRPr lang="ru-RU" dirty="0"/>
          </a:p>
        </p:txBody>
      </p:sp>
      <p:pic>
        <p:nvPicPr>
          <p:cNvPr id="12" name="Содержимое 11" descr="IMG-20220225-WA00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04864"/>
            <a:ext cx="2484276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1763688" y="5949280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Изучение с детьми редких животных из книги</a:t>
            </a:r>
            <a:endParaRPr lang="ru-RU" sz="2800" b="1" dirty="0"/>
          </a:p>
        </p:txBody>
      </p:sp>
      <p:pic>
        <p:nvPicPr>
          <p:cNvPr id="15" name="Содержимое 14" descr="IMG-20220225-WA00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52120" y="2204864"/>
            <a:ext cx="2448272" cy="32643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Творческие работы в семье:</a:t>
            </a:r>
            <a:br>
              <a:rPr lang="ru-RU" dirty="0" smtClean="0"/>
            </a:br>
            <a:r>
              <a:rPr lang="ru-RU" dirty="0" smtClean="0"/>
              <a:t>«Берегите природу»</a:t>
            </a:r>
            <a:endParaRPr lang="ru-RU" dirty="0"/>
          </a:p>
        </p:txBody>
      </p:sp>
      <p:pic>
        <p:nvPicPr>
          <p:cNvPr id="5" name="Содержимое 4" descr="IMG-20220225-WA00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20888"/>
            <a:ext cx="2894112" cy="3858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5" descr="IMG-20220225-WA00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2420888"/>
            <a:ext cx="3024336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рисунков «Растения и животные»</a:t>
            </a:r>
            <a:endParaRPr lang="ru-RU" dirty="0"/>
          </a:p>
        </p:txBody>
      </p:sp>
      <p:pic>
        <p:nvPicPr>
          <p:cNvPr id="5" name="Содержимое 4" descr="IMG-20220314-WA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649739" y="1734637"/>
            <a:ext cx="3253408" cy="4337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Новая папка\Новая папка (2)\IMG-20220314-WA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317648" y="1819258"/>
            <a:ext cx="3177735" cy="4236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1708</TotalTime>
  <Words>476</Words>
  <Application>Microsoft Office PowerPoint</Application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Экологическое образование в семье</vt:lpstr>
      <vt:lpstr>Цели работы</vt:lpstr>
      <vt:lpstr>Задачи работы</vt:lpstr>
      <vt:lpstr>Ожидаемые результаты</vt:lpstr>
      <vt:lpstr>Методы и формы работы</vt:lpstr>
      <vt:lpstr>Анкетирование родителей</vt:lpstr>
      <vt:lpstr> Создание «Красной книги» группы</vt:lpstr>
      <vt:lpstr>Творческие работы в семье: «Берегите природу»</vt:lpstr>
      <vt:lpstr>Конкурс рисунков «Растения и животные»</vt:lpstr>
      <vt:lpstr>Конкурс на лучший скворечник «Наши пернатые друзья»</vt:lpstr>
      <vt:lpstr>Акция «Посади цветок»</vt:lpstr>
      <vt:lpstr>Фотоконкурс «Я и мой питомец»</vt:lpstr>
      <vt:lpstr>Цикл занятий по экологии</vt:lpstr>
      <vt:lpstr>Работа по созданию наглядно-дидактических материалов по теме «Природа родного края»</vt:lpstr>
      <vt:lpstr>Слайд 15</vt:lpstr>
      <vt:lpstr>Прослушивание детьми стихов о природе</vt:lpstr>
      <vt:lpstr>Экологический клуб «Друзья природы»</vt:lpstr>
      <vt:lpstr>Поощрение наиболее отличившихся в деле помощи природе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образование в семье</dc:title>
  <dc:creator>Admin</dc:creator>
  <cp:lastModifiedBy>Admin</cp:lastModifiedBy>
  <cp:revision>118</cp:revision>
  <dcterms:created xsi:type="dcterms:W3CDTF">2022-03-12T14:03:21Z</dcterms:created>
  <dcterms:modified xsi:type="dcterms:W3CDTF">2022-03-19T09:25:50Z</dcterms:modified>
</cp:coreProperties>
</file>