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38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82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37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1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66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00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073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4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48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45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2A84E-35CE-42F4-B404-0F36F8474D4D}" type="datetimeFigureOut">
              <a:rPr lang="ru-RU" smtClean="0"/>
              <a:t>13.01.2022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E254E-3A91-4F48-8F34-3BDE846AF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91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Разнообразие народных щипковых инструментов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Домры, балалайки, гусли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13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Балалайка контрабас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Строй ре большой октавы – ля контроктавы – ми контроктавы. Диапазон ми контроктавы – ля малой октавы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224" b="6224"/>
          <a:stretch>
            <a:fillRect/>
          </a:stretch>
        </p:blipFill>
        <p:spPr>
          <a:xfrm>
            <a:off x="5183188" y="457200"/>
            <a:ext cx="6172200" cy="540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66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Гусли звончатые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Диапазон ля контроктавы – ля третьей октавы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0149" y="1690688"/>
            <a:ext cx="10538855" cy="448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12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Гусли щипковые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>Диапазон ля контроктавы – ля третьей октавы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8599" y="1728788"/>
            <a:ext cx="6509807" cy="488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5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Гусли клавишные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>Диапазон ля контроктавы – ля четвёртой октавы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4299" y="1728788"/>
            <a:ext cx="6823402" cy="4854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7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2790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B050"/>
                </a:solidFill>
              </a:rPr>
              <a:t>СПАСИБО  ЗА  ВНИМАНИЕ</a:t>
            </a:r>
            <a:endParaRPr lang="ru-RU" sz="7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855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987425"/>
            <a:ext cx="4881563" cy="488156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Домра пикколо</a:t>
            </a:r>
            <a:endParaRPr lang="ru-RU" sz="48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Строй ля второй октавы – ми второй октавы – си первой октавы. Диапазон </a:t>
            </a:r>
            <a:r>
              <a:rPr lang="ru-RU" sz="3200" dirty="0" smtClean="0"/>
              <a:t>си первой октавы – ми четвёртой октавы.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2220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Домра малая</a:t>
            </a:r>
            <a:endParaRPr lang="ru-RU" sz="5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Строй ре второй октавы – ля первой октавы – ми первой октавы. Диапазон ми первой октавы – ля третьей октавы.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987425"/>
            <a:ext cx="4881563" cy="4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80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Домра альтовая</a:t>
            </a:r>
            <a:endParaRPr lang="ru-RU" sz="4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Строй ре первой октавы – ля малой октавы – ми малой октавы. Диапазон ми малой октавы – ля второй октавы.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169" y="-580695"/>
            <a:ext cx="2095238" cy="5276190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08585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Домра басовая </a:t>
            </a:r>
            <a:br>
              <a:rPr lang="ru-RU" sz="3600" dirty="0" smtClean="0"/>
            </a:br>
            <a:r>
              <a:rPr lang="ru-RU" sz="2800" dirty="0" smtClean="0"/>
              <a:t>Строй ре малой октавы – ля большой октавы – ми большой октавы. Диапазон </a:t>
            </a:r>
            <a:r>
              <a:rPr lang="ru-RU" sz="2800" dirty="0" smtClean="0"/>
              <a:t>ми большой октавы – ля первой октавы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7900" y="1852860"/>
            <a:ext cx="10211818" cy="426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7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Балалайка прима</a:t>
            </a:r>
            <a:endParaRPr lang="ru-RU" sz="4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520" b="10520"/>
          <a:stretch>
            <a:fillRect/>
          </a:stretch>
        </p:blipFill>
        <p:spPr>
          <a:xfrm>
            <a:off x="5233987" y="457200"/>
            <a:ext cx="6192305" cy="48895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Строй ля первой октавы – ми первой октавы </a:t>
            </a:r>
            <a:r>
              <a:rPr lang="ru-RU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/>
              <a:t>ми первой октавы. Диапазон ми первой октавы – ми третьей октавы.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63379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Балалайка секунда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Строй ре первой октавы – ля малой октавы </a:t>
            </a:r>
            <a:r>
              <a:rPr lang="ru-RU" sz="3600" dirty="0" smtClean="0"/>
              <a:t>– ля малой октавы. Диапазон ля малой октавы </a:t>
            </a:r>
            <a:r>
              <a:rPr lang="ru-RU" sz="3600" dirty="0" smtClean="0"/>
              <a:t>– ля третьей октавы.</a:t>
            </a:r>
            <a:endParaRPr lang="ru-RU" sz="3600" dirty="0" smtClean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987424"/>
            <a:ext cx="2894012" cy="49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62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Балалайка альт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600" dirty="0" smtClean="0"/>
              <a:t>Строй ля малой октавы – ми малой октавы – ми малой октавы. Диапазон ми малой октавы – ми второй октавы.</a:t>
            </a:r>
          </a:p>
          <a:p>
            <a:endParaRPr lang="ru-RU" dirty="0"/>
          </a:p>
        </p:txBody>
      </p:sp>
      <p:sp>
        <p:nvSpPr>
          <p:cNvPr id="14" name="Рисунок 13"/>
          <p:cNvSpPr>
            <a:spLocks noGrp="1"/>
          </p:cNvSpPr>
          <p:nvPr>
            <p:ph type="pic" idx="1"/>
          </p:nvPr>
        </p:nvSpPr>
        <p:spPr/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987424"/>
            <a:ext cx="3446142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12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Балалайка бас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Строй ре малой октавы – ля большой октавы – ми большой октавы. Диапазон ми большой октавы – ля первой октавы</a:t>
            </a:r>
            <a:endParaRPr lang="ru-RU" sz="3200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188" y="1000347"/>
            <a:ext cx="3338512" cy="489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12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207</Words>
  <Application>Microsoft Office PowerPoint</Application>
  <PresentationFormat>Широкоэкранный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Разнообразие народных щипковых инструментов</vt:lpstr>
      <vt:lpstr>Домра пикколо</vt:lpstr>
      <vt:lpstr>Домра малая</vt:lpstr>
      <vt:lpstr>Домра альтовая</vt:lpstr>
      <vt:lpstr>Домра басовая  Строй ре малой октавы – ля большой октавы – ми большой октавы. Диапазон ми большой октавы – ля первой октавы</vt:lpstr>
      <vt:lpstr>Балалайка прима</vt:lpstr>
      <vt:lpstr>Балалайка секунда</vt:lpstr>
      <vt:lpstr>Балалайка альт</vt:lpstr>
      <vt:lpstr>Балалайка бас</vt:lpstr>
      <vt:lpstr>Балалайка контрабас</vt:lpstr>
      <vt:lpstr>Гусли звончатые  Диапазон ля контроктавы – ля третьей октавы</vt:lpstr>
      <vt:lpstr>Гусли щипковые  Диапазон ля контроктавы – ля третьей октавы</vt:lpstr>
      <vt:lpstr>Гусли клавишные  Диапазон ля контроктавы – ля четвёртой октавы</vt:lpstr>
      <vt:lpstr>СПАСИБО  ЗА 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народных щипковых инструментов</dc:title>
  <dc:creator>Учетная запись Майкрософт</dc:creator>
  <cp:lastModifiedBy>Учетная запись Майкрософт</cp:lastModifiedBy>
  <cp:revision>8</cp:revision>
  <dcterms:created xsi:type="dcterms:W3CDTF">2022-01-13T10:25:45Z</dcterms:created>
  <dcterms:modified xsi:type="dcterms:W3CDTF">2022-01-13T11:30:08Z</dcterms:modified>
</cp:coreProperties>
</file>