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329" r:id="rId4"/>
    <p:sldId id="331" r:id="rId5"/>
    <p:sldId id="330" r:id="rId6"/>
    <p:sldId id="332" r:id="rId7"/>
    <p:sldId id="333" r:id="rId8"/>
    <p:sldId id="334" r:id="rId9"/>
    <p:sldId id="326" r:id="rId10"/>
    <p:sldId id="297" r:id="rId11"/>
    <p:sldId id="298" r:id="rId12"/>
    <p:sldId id="299" r:id="rId13"/>
    <p:sldId id="300" r:id="rId14"/>
    <p:sldId id="301" r:id="rId15"/>
    <p:sldId id="302" r:id="rId16"/>
    <p:sldId id="335" r:id="rId17"/>
    <p:sldId id="306" r:id="rId18"/>
    <p:sldId id="307" r:id="rId19"/>
    <p:sldId id="308" r:id="rId20"/>
    <p:sldId id="310" r:id="rId21"/>
    <p:sldId id="311" r:id="rId22"/>
    <p:sldId id="312" r:id="rId23"/>
    <p:sldId id="313" r:id="rId24"/>
    <p:sldId id="315" r:id="rId25"/>
    <p:sldId id="320" r:id="rId26"/>
    <p:sldId id="322" r:id="rId27"/>
    <p:sldId id="336" r:id="rId28"/>
    <p:sldId id="323" r:id="rId29"/>
    <p:sldId id="321" r:id="rId30"/>
    <p:sldId id="316" r:id="rId31"/>
    <p:sldId id="318" r:id="rId32"/>
    <p:sldId id="317" r:id="rId33"/>
    <p:sldId id="319" r:id="rId34"/>
    <p:sldId id="304" r:id="rId35"/>
    <p:sldId id="303" r:id="rId36"/>
    <p:sldId id="264" r:id="rId37"/>
    <p:sldId id="265" r:id="rId38"/>
    <p:sldId id="275" r:id="rId39"/>
    <p:sldId id="283" r:id="rId40"/>
    <p:sldId id="284" r:id="rId41"/>
    <p:sldId id="324" r:id="rId42"/>
    <p:sldId id="325" r:id="rId43"/>
    <p:sldId id="337" r:id="rId44"/>
    <p:sldId id="327" r:id="rId45"/>
    <p:sldId id="290" r:id="rId46"/>
    <p:sldId id="289" r:id="rId47"/>
    <p:sldId id="291" r:id="rId48"/>
    <p:sldId id="292" r:id="rId49"/>
    <p:sldId id="294" r:id="rId50"/>
    <p:sldId id="293" r:id="rId51"/>
    <p:sldId id="296" r:id="rId52"/>
    <p:sldId id="305" r:id="rId53"/>
    <p:sldId id="328" r:id="rId54"/>
    <p:sldId id="338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Relationship Id="rId4" Type="http://schemas.openxmlformats.org/officeDocument/2006/relationships/image" Target="../media/image67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Relationship Id="rId4" Type="http://schemas.openxmlformats.org/officeDocument/2006/relationships/image" Target="../media/image6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1E8680-CDBE-49CD-B225-C448CDA50A25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D38031C-501C-400E-A98F-438BD0EB8019}">
      <dgm:prSet/>
      <dgm:spPr/>
      <dgm:t>
        <a:bodyPr/>
        <a:lstStyle/>
        <a:p>
          <a:pPr rtl="0"/>
          <a:r>
            <a:rPr lang="ru-RU" b="1" smtClean="0"/>
            <a:t>Хотите превратить урок в целое путешествие по разным локациям внутри школы или за её пределами?</a:t>
          </a:r>
          <a:endParaRPr lang="ru-RU" b="1"/>
        </a:p>
      </dgm:t>
    </dgm:pt>
    <dgm:pt modelId="{DAFF5FD1-D682-4794-97CA-829C0F4C32BB}" type="parTrans" cxnId="{980AE29E-A71B-471A-AEB2-DAF34F76DFA6}">
      <dgm:prSet/>
      <dgm:spPr/>
      <dgm:t>
        <a:bodyPr/>
        <a:lstStyle/>
        <a:p>
          <a:endParaRPr lang="ru-RU" b="1"/>
        </a:p>
      </dgm:t>
    </dgm:pt>
    <dgm:pt modelId="{2EAA1B49-24DB-4816-904A-94C0487B6462}" type="sibTrans" cxnId="{980AE29E-A71B-471A-AEB2-DAF34F76DFA6}">
      <dgm:prSet/>
      <dgm:spPr/>
      <dgm:t>
        <a:bodyPr/>
        <a:lstStyle/>
        <a:p>
          <a:endParaRPr lang="ru-RU" b="1"/>
        </a:p>
      </dgm:t>
    </dgm:pt>
    <dgm:pt modelId="{8650A5A2-D5CD-4166-8D29-A83C6DF8B993}">
      <dgm:prSet/>
      <dgm:spPr/>
      <dgm:t>
        <a:bodyPr/>
        <a:lstStyle/>
        <a:p>
          <a:pPr rtl="0"/>
          <a:r>
            <a:rPr lang="ru-RU" b="1" smtClean="0"/>
            <a:t>Квест — это приключенческая игра, в которой участники перемещаются по разным пунктам, где находят и выполняют задания</a:t>
          </a:r>
          <a:endParaRPr lang="ru-RU" b="1"/>
        </a:p>
      </dgm:t>
    </dgm:pt>
    <dgm:pt modelId="{FC294176-921C-4C39-AF72-737FD449C1EA}" type="parTrans" cxnId="{A383DAC7-16E6-48F1-A696-3BAB2353D95B}">
      <dgm:prSet/>
      <dgm:spPr/>
      <dgm:t>
        <a:bodyPr/>
        <a:lstStyle/>
        <a:p>
          <a:endParaRPr lang="ru-RU" b="1"/>
        </a:p>
      </dgm:t>
    </dgm:pt>
    <dgm:pt modelId="{CE762615-4248-4319-AEA4-DE50F1BFEF19}" type="sibTrans" cxnId="{A383DAC7-16E6-48F1-A696-3BAB2353D95B}">
      <dgm:prSet/>
      <dgm:spPr/>
      <dgm:t>
        <a:bodyPr/>
        <a:lstStyle/>
        <a:p>
          <a:endParaRPr lang="ru-RU" b="1"/>
        </a:p>
      </dgm:t>
    </dgm:pt>
    <dgm:pt modelId="{EDB3F679-26F5-4985-A628-13091B4454F7}">
      <dgm:prSet/>
      <dgm:spPr/>
      <dgm:t>
        <a:bodyPr/>
        <a:lstStyle/>
        <a:p>
          <a:pPr rtl="0"/>
          <a:r>
            <a:rPr lang="ru-RU" b="1" smtClean="0"/>
            <a:t>Чат Сферума – лучшее место для размещения заданий и ответов. Быстро, практико-ориентированно,  знакомо, интересно!</a:t>
          </a:r>
          <a:endParaRPr lang="ru-RU" b="1"/>
        </a:p>
      </dgm:t>
    </dgm:pt>
    <dgm:pt modelId="{B0B643F3-CE1E-4864-BAB0-2A4626340875}" type="parTrans" cxnId="{6B58C2DB-CD30-4C5D-A2B8-E9A953D1BE80}">
      <dgm:prSet/>
      <dgm:spPr/>
      <dgm:t>
        <a:bodyPr/>
        <a:lstStyle/>
        <a:p>
          <a:endParaRPr lang="ru-RU" b="1"/>
        </a:p>
      </dgm:t>
    </dgm:pt>
    <dgm:pt modelId="{D89096A3-940D-43D6-9B12-3098D879D72A}" type="sibTrans" cxnId="{6B58C2DB-CD30-4C5D-A2B8-E9A953D1BE80}">
      <dgm:prSet/>
      <dgm:spPr/>
      <dgm:t>
        <a:bodyPr/>
        <a:lstStyle/>
        <a:p>
          <a:endParaRPr lang="ru-RU" b="1"/>
        </a:p>
      </dgm:t>
    </dgm:pt>
    <dgm:pt modelId="{604DFB16-07CF-434A-86C9-24D0EDDC3AD9}" type="pres">
      <dgm:prSet presAssocID="{431E8680-CDBE-49CD-B225-C448CDA50A25}" presName="linearFlow" presStyleCnt="0">
        <dgm:presLayoutVars>
          <dgm:dir/>
          <dgm:resizeHandles val="exact"/>
        </dgm:presLayoutVars>
      </dgm:prSet>
      <dgm:spPr/>
    </dgm:pt>
    <dgm:pt modelId="{FBBD2D1B-3C28-4576-BACF-A1FDAA479A75}" type="pres">
      <dgm:prSet presAssocID="{7D38031C-501C-400E-A98F-438BD0EB8019}" presName="composite" presStyleCnt="0"/>
      <dgm:spPr/>
    </dgm:pt>
    <dgm:pt modelId="{9A49443E-3335-4820-A5BF-A361FF538164}" type="pres">
      <dgm:prSet presAssocID="{7D38031C-501C-400E-A98F-438BD0EB8019}" presName="imgShp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EE80851-750A-4D2D-9F28-E3F1C332622D}" type="pres">
      <dgm:prSet presAssocID="{7D38031C-501C-400E-A98F-438BD0EB8019}" presName="txShp" presStyleLbl="node1" presStyleIdx="0" presStyleCnt="3">
        <dgm:presLayoutVars>
          <dgm:bulletEnabled val="1"/>
        </dgm:presLayoutVars>
      </dgm:prSet>
      <dgm:spPr/>
    </dgm:pt>
    <dgm:pt modelId="{35FB7E6A-26CD-4EA6-864F-CBB23812253C}" type="pres">
      <dgm:prSet presAssocID="{2EAA1B49-24DB-4816-904A-94C0487B6462}" presName="spacing" presStyleCnt="0"/>
      <dgm:spPr/>
    </dgm:pt>
    <dgm:pt modelId="{E1CD20A4-7FEA-4377-BBF8-F55D3D568C33}" type="pres">
      <dgm:prSet presAssocID="{8650A5A2-D5CD-4166-8D29-A83C6DF8B993}" presName="composite" presStyleCnt="0"/>
      <dgm:spPr/>
    </dgm:pt>
    <dgm:pt modelId="{ABA37A40-E561-45C0-BFE5-216DC0149FD7}" type="pres">
      <dgm:prSet presAssocID="{8650A5A2-D5CD-4166-8D29-A83C6DF8B993}" presName="imgShp" presStyleLbl="fgImgPlace1" presStyleIdx="1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4D4EFDF5-8C76-4821-B56E-3DEBC6A9C87B}" type="pres">
      <dgm:prSet presAssocID="{8650A5A2-D5CD-4166-8D29-A83C6DF8B993}" presName="txShp" presStyleLbl="node1" presStyleIdx="1" presStyleCnt="3">
        <dgm:presLayoutVars>
          <dgm:bulletEnabled val="1"/>
        </dgm:presLayoutVars>
      </dgm:prSet>
      <dgm:spPr/>
    </dgm:pt>
    <dgm:pt modelId="{D311F3FB-7A5B-491D-A74C-145B3C89295B}" type="pres">
      <dgm:prSet presAssocID="{CE762615-4248-4319-AEA4-DE50F1BFEF19}" presName="spacing" presStyleCnt="0"/>
      <dgm:spPr/>
    </dgm:pt>
    <dgm:pt modelId="{C2228726-2274-409D-B88F-53D38ADAB2A1}" type="pres">
      <dgm:prSet presAssocID="{EDB3F679-26F5-4985-A628-13091B4454F7}" presName="composite" presStyleCnt="0"/>
      <dgm:spPr/>
    </dgm:pt>
    <dgm:pt modelId="{06A17084-8E13-4E74-84FE-9E1B95E12784}" type="pres">
      <dgm:prSet presAssocID="{EDB3F679-26F5-4985-A628-13091B4454F7}" presName="imgShp" presStyleLbl="fgImgPlace1" presStyleIdx="2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2A5527A-B498-4418-9195-113C8C268214}" type="pres">
      <dgm:prSet presAssocID="{EDB3F679-26F5-4985-A628-13091B4454F7}" presName="txShp" presStyleLbl="node1" presStyleIdx="2" presStyleCnt="3">
        <dgm:presLayoutVars>
          <dgm:bulletEnabled val="1"/>
        </dgm:presLayoutVars>
      </dgm:prSet>
      <dgm:spPr/>
    </dgm:pt>
  </dgm:ptLst>
  <dgm:cxnLst>
    <dgm:cxn modelId="{554935A4-2580-47D3-AA79-959EC790DC4B}" type="presOf" srcId="{EDB3F679-26F5-4985-A628-13091B4454F7}" destId="{22A5527A-B498-4418-9195-113C8C268214}" srcOrd="0" destOrd="0" presId="urn:microsoft.com/office/officeart/2005/8/layout/vList3"/>
    <dgm:cxn modelId="{ABF7CA3F-0F6C-43CB-BF79-C8737DDDF831}" type="presOf" srcId="{7D38031C-501C-400E-A98F-438BD0EB8019}" destId="{9EE80851-750A-4D2D-9F28-E3F1C332622D}" srcOrd="0" destOrd="0" presId="urn:microsoft.com/office/officeart/2005/8/layout/vList3"/>
    <dgm:cxn modelId="{CC1460CE-F17A-4FBA-B3A7-0DC1A7C93E57}" type="presOf" srcId="{8650A5A2-D5CD-4166-8D29-A83C6DF8B993}" destId="{4D4EFDF5-8C76-4821-B56E-3DEBC6A9C87B}" srcOrd="0" destOrd="0" presId="urn:microsoft.com/office/officeart/2005/8/layout/vList3"/>
    <dgm:cxn modelId="{13866EA9-42F7-47E4-A509-6A8EE39F21DF}" type="presOf" srcId="{431E8680-CDBE-49CD-B225-C448CDA50A25}" destId="{604DFB16-07CF-434A-86C9-24D0EDDC3AD9}" srcOrd="0" destOrd="0" presId="urn:microsoft.com/office/officeart/2005/8/layout/vList3"/>
    <dgm:cxn modelId="{A383DAC7-16E6-48F1-A696-3BAB2353D95B}" srcId="{431E8680-CDBE-49CD-B225-C448CDA50A25}" destId="{8650A5A2-D5CD-4166-8D29-A83C6DF8B993}" srcOrd="1" destOrd="0" parTransId="{FC294176-921C-4C39-AF72-737FD449C1EA}" sibTransId="{CE762615-4248-4319-AEA4-DE50F1BFEF19}"/>
    <dgm:cxn modelId="{6B58C2DB-CD30-4C5D-A2B8-E9A953D1BE80}" srcId="{431E8680-CDBE-49CD-B225-C448CDA50A25}" destId="{EDB3F679-26F5-4985-A628-13091B4454F7}" srcOrd="2" destOrd="0" parTransId="{B0B643F3-CE1E-4864-BAB0-2A4626340875}" sibTransId="{D89096A3-940D-43D6-9B12-3098D879D72A}"/>
    <dgm:cxn modelId="{980AE29E-A71B-471A-AEB2-DAF34F76DFA6}" srcId="{431E8680-CDBE-49CD-B225-C448CDA50A25}" destId="{7D38031C-501C-400E-A98F-438BD0EB8019}" srcOrd="0" destOrd="0" parTransId="{DAFF5FD1-D682-4794-97CA-829C0F4C32BB}" sibTransId="{2EAA1B49-24DB-4816-904A-94C0487B6462}"/>
    <dgm:cxn modelId="{4D53CB60-1824-4B7A-A77D-821ACF22DEDD}" type="presParOf" srcId="{604DFB16-07CF-434A-86C9-24D0EDDC3AD9}" destId="{FBBD2D1B-3C28-4576-BACF-A1FDAA479A75}" srcOrd="0" destOrd="0" presId="urn:microsoft.com/office/officeart/2005/8/layout/vList3"/>
    <dgm:cxn modelId="{96405D6B-D56D-44C5-B68E-2EFB217DCC6A}" type="presParOf" srcId="{FBBD2D1B-3C28-4576-BACF-A1FDAA479A75}" destId="{9A49443E-3335-4820-A5BF-A361FF538164}" srcOrd="0" destOrd="0" presId="urn:microsoft.com/office/officeart/2005/8/layout/vList3"/>
    <dgm:cxn modelId="{75FC588D-A110-49DB-A675-31387758851F}" type="presParOf" srcId="{FBBD2D1B-3C28-4576-BACF-A1FDAA479A75}" destId="{9EE80851-750A-4D2D-9F28-E3F1C332622D}" srcOrd="1" destOrd="0" presId="urn:microsoft.com/office/officeart/2005/8/layout/vList3"/>
    <dgm:cxn modelId="{7948FE90-687C-4258-89C7-13E3F923BC71}" type="presParOf" srcId="{604DFB16-07CF-434A-86C9-24D0EDDC3AD9}" destId="{35FB7E6A-26CD-4EA6-864F-CBB23812253C}" srcOrd="1" destOrd="0" presId="urn:microsoft.com/office/officeart/2005/8/layout/vList3"/>
    <dgm:cxn modelId="{4D8B8D1E-A61F-4CF8-AAB7-F1C2659C5477}" type="presParOf" srcId="{604DFB16-07CF-434A-86C9-24D0EDDC3AD9}" destId="{E1CD20A4-7FEA-4377-BBF8-F55D3D568C33}" srcOrd="2" destOrd="0" presId="urn:microsoft.com/office/officeart/2005/8/layout/vList3"/>
    <dgm:cxn modelId="{A5A636BF-8C22-4C00-A46A-4E8B0E48871A}" type="presParOf" srcId="{E1CD20A4-7FEA-4377-BBF8-F55D3D568C33}" destId="{ABA37A40-E561-45C0-BFE5-216DC0149FD7}" srcOrd="0" destOrd="0" presId="urn:microsoft.com/office/officeart/2005/8/layout/vList3"/>
    <dgm:cxn modelId="{05C53467-A17F-40EA-9829-D277C77A2EB9}" type="presParOf" srcId="{E1CD20A4-7FEA-4377-BBF8-F55D3D568C33}" destId="{4D4EFDF5-8C76-4821-B56E-3DEBC6A9C87B}" srcOrd="1" destOrd="0" presId="urn:microsoft.com/office/officeart/2005/8/layout/vList3"/>
    <dgm:cxn modelId="{5D2D306A-286A-4CB1-920A-C0029461D2A9}" type="presParOf" srcId="{604DFB16-07CF-434A-86C9-24D0EDDC3AD9}" destId="{D311F3FB-7A5B-491D-A74C-145B3C89295B}" srcOrd="3" destOrd="0" presId="urn:microsoft.com/office/officeart/2005/8/layout/vList3"/>
    <dgm:cxn modelId="{17751053-5000-4096-9C6A-609496108BC0}" type="presParOf" srcId="{604DFB16-07CF-434A-86C9-24D0EDDC3AD9}" destId="{C2228726-2274-409D-B88F-53D38ADAB2A1}" srcOrd="4" destOrd="0" presId="urn:microsoft.com/office/officeart/2005/8/layout/vList3"/>
    <dgm:cxn modelId="{D49088D0-F61D-4C1C-8BB2-9409ECEF9CF6}" type="presParOf" srcId="{C2228726-2274-409D-B88F-53D38ADAB2A1}" destId="{06A17084-8E13-4E74-84FE-9E1B95E12784}" srcOrd="0" destOrd="0" presId="urn:microsoft.com/office/officeart/2005/8/layout/vList3"/>
    <dgm:cxn modelId="{3C8505A1-90D3-4DDE-B119-509FF7343684}" type="presParOf" srcId="{C2228726-2274-409D-B88F-53D38ADAB2A1}" destId="{22A5527A-B498-4418-9195-113C8C26821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342454-8437-48E9-92A9-F15159866D0F}" type="doc">
      <dgm:prSet loTypeId="urn:microsoft.com/office/officeart/2005/8/layout/v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A598EAE-46DF-4500-9ACF-68EE536A06EE}">
      <dgm:prSet custT="1"/>
      <dgm:spPr/>
      <dgm:t>
        <a:bodyPr/>
        <a:lstStyle/>
        <a:p>
          <a:pPr rtl="0"/>
          <a:r>
            <a:rPr lang="ru-RU" sz="1400" b="1" i="0" dirty="0" smtClean="0"/>
            <a:t>1) Определитесь с темой </a:t>
          </a:r>
          <a:r>
            <a:rPr lang="ru-RU" sz="1400" b="1" i="0" dirty="0" err="1" smtClean="0"/>
            <a:t>квеста</a:t>
          </a:r>
          <a:r>
            <a:rPr lang="ru-RU" sz="1400" b="1" i="0" dirty="0" smtClean="0"/>
            <a:t> и продумайте задания. (от 4 до 7 заданий на одно занятие, отталкиваясь от сложности темы и количества времени);</a:t>
          </a:r>
          <a:endParaRPr lang="ru-RU" sz="1400" b="1" dirty="0"/>
        </a:p>
      </dgm:t>
    </dgm:pt>
    <dgm:pt modelId="{A9EAC83B-5B54-4461-9825-B7362BDC4AAC}" type="parTrans" cxnId="{1E7FC930-5160-47DD-9532-D9577BEDA3A3}">
      <dgm:prSet/>
      <dgm:spPr/>
      <dgm:t>
        <a:bodyPr/>
        <a:lstStyle/>
        <a:p>
          <a:endParaRPr lang="ru-RU" sz="1400" b="1"/>
        </a:p>
      </dgm:t>
    </dgm:pt>
    <dgm:pt modelId="{59A232B6-55AD-48CC-BF4C-AA801E0FF58D}" type="sibTrans" cxnId="{1E7FC930-5160-47DD-9532-D9577BEDA3A3}">
      <dgm:prSet custT="1"/>
      <dgm:spPr/>
      <dgm:t>
        <a:bodyPr/>
        <a:lstStyle/>
        <a:p>
          <a:endParaRPr lang="ru-RU" sz="1400" b="1"/>
        </a:p>
      </dgm:t>
    </dgm:pt>
    <dgm:pt modelId="{EADD92AA-5D61-4ECE-9BBB-79497AC498B6}">
      <dgm:prSet custT="1"/>
      <dgm:spPr/>
      <dgm:t>
        <a:bodyPr/>
        <a:lstStyle/>
        <a:p>
          <a:pPr rtl="0"/>
          <a:r>
            <a:rPr lang="ru-RU" sz="1400" b="1" i="0" dirty="0" smtClean="0"/>
            <a:t>5) После того как команда найдёт задания и начнёт их решать, ребята напишут ответы в специальный чат в </a:t>
          </a:r>
          <a:r>
            <a:rPr lang="ru-RU" sz="1400" b="1" i="0" dirty="0" err="1" smtClean="0"/>
            <a:t>Сферуме</a:t>
          </a:r>
          <a:r>
            <a:rPr lang="ru-RU" sz="1400" b="1" i="0" dirty="0" smtClean="0"/>
            <a:t>. А как только вы получите верные решения, отправьте школьникам следующий кружок с расположением нового задания.</a:t>
          </a:r>
          <a:endParaRPr lang="ru-RU" sz="1400" b="1" dirty="0"/>
        </a:p>
      </dgm:t>
    </dgm:pt>
    <dgm:pt modelId="{B923AAFB-EA5A-413C-A10C-FB28159E9FF1}" type="parTrans" cxnId="{A87ED37A-1439-488D-880F-B5B130D5C627}">
      <dgm:prSet/>
      <dgm:spPr/>
      <dgm:t>
        <a:bodyPr/>
        <a:lstStyle/>
        <a:p>
          <a:endParaRPr lang="ru-RU" sz="1400" b="1"/>
        </a:p>
      </dgm:t>
    </dgm:pt>
    <dgm:pt modelId="{4C7C7C5E-84D7-4230-989B-0604A732A122}" type="sibTrans" cxnId="{A87ED37A-1439-488D-880F-B5B130D5C627}">
      <dgm:prSet/>
      <dgm:spPr/>
      <dgm:t>
        <a:bodyPr/>
        <a:lstStyle/>
        <a:p>
          <a:endParaRPr lang="ru-RU" sz="1400" b="1"/>
        </a:p>
      </dgm:t>
    </dgm:pt>
    <dgm:pt modelId="{2999805E-35F1-4207-969C-8F87DC4CAF50}">
      <dgm:prSet custT="1"/>
      <dgm:spPr/>
      <dgm:t>
        <a:bodyPr/>
        <a:lstStyle/>
        <a:p>
          <a:pPr rtl="0"/>
          <a:r>
            <a:rPr lang="ru-RU" sz="1400" b="1" i="0" dirty="0" smtClean="0"/>
            <a:t>2) Распечатайте задания или напишите от руки, а за несколько часов до </a:t>
          </a:r>
          <a:r>
            <a:rPr lang="ru-RU" sz="1400" b="1" i="0" dirty="0" err="1" smtClean="0"/>
            <a:t>квеста</a:t>
          </a:r>
          <a:r>
            <a:rPr lang="ru-RU" sz="1400" b="1" i="0" dirty="0" smtClean="0"/>
            <a:t> — разложите их в разных частях школы. Например, спрячьте под цветок или в вазу,  приклейте к окну или двери; спрячьте под партой или стулом</a:t>
          </a:r>
          <a:endParaRPr lang="ru-RU" sz="1400" b="1" dirty="0"/>
        </a:p>
      </dgm:t>
    </dgm:pt>
    <dgm:pt modelId="{C9E0AB29-5BA4-4657-9D06-F250F9AAFA46}" type="parTrans" cxnId="{794CF04E-9CD8-4E24-81AD-F5695815B062}">
      <dgm:prSet/>
      <dgm:spPr/>
      <dgm:t>
        <a:bodyPr/>
        <a:lstStyle/>
        <a:p>
          <a:endParaRPr lang="ru-RU" sz="1400"/>
        </a:p>
      </dgm:t>
    </dgm:pt>
    <dgm:pt modelId="{5635AD96-6BFC-4EB5-B8CA-D9C5442DC65F}" type="sibTrans" cxnId="{794CF04E-9CD8-4E24-81AD-F5695815B062}">
      <dgm:prSet custT="1"/>
      <dgm:spPr/>
      <dgm:t>
        <a:bodyPr/>
        <a:lstStyle/>
        <a:p>
          <a:endParaRPr lang="ru-RU" sz="1400"/>
        </a:p>
      </dgm:t>
    </dgm:pt>
    <dgm:pt modelId="{604EF3F8-9EBE-40AA-B588-0860FFC3BFC2}">
      <dgm:prSet custT="1"/>
      <dgm:spPr/>
      <dgm:t>
        <a:bodyPr/>
        <a:lstStyle/>
        <a:p>
          <a:pPr rtl="0"/>
          <a:r>
            <a:rPr lang="ru-RU" sz="1400" b="1" i="0" dirty="0" smtClean="0"/>
            <a:t>4) Создайте чаты с участниками в </a:t>
          </a:r>
          <a:r>
            <a:rPr lang="ru-RU" sz="1400" b="1" i="0" dirty="0" err="1" smtClean="0"/>
            <a:t>Сферуме</a:t>
          </a:r>
          <a:r>
            <a:rPr lang="ru-RU" sz="1400" b="1" i="0" dirty="0" smtClean="0"/>
            <a:t>. Перед началом </a:t>
          </a:r>
          <a:r>
            <a:rPr lang="ru-RU" sz="1400" b="1" i="0" dirty="0" err="1" smtClean="0"/>
            <a:t>квеста</a:t>
          </a:r>
          <a:r>
            <a:rPr lang="ru-RU" sz="1400" b="1" i="0" dirty="0" smtClean="0"/>
            <a:t> отправьте каждой команде первый </a:t>
          </a:r>
          <a:r>
            <a:rPr lang="ru-RU" sz="1400" b="1" i="0" dirty="0" err="1" smtClean="0"/>
            <a:t>видеокружок</a:t>
          </a:r>
          <a:r>
            <a:rPr lang="ru-RU" sz="1400" b="1" i="0" dirty="0" smtClean="0"/>
            <a:t> в чате с описанием того, как и где найти первое задание. Ребята могут узнать знакомое место или получить дополнительную подсказку, чтобы определить локацию.</a:t>
          </a:r>
          <a:endParaRPr lang="ru-RU" sz="1400" b="1" dirty="0"/>
        </a:p>
      </dgm:t>
    </dgm:pt>
    <dgm:pt modelId="{4956B839-AFD5-4E30-B28D-B692FF13A8D2}" type="parTrans" cxnId="{D6E38583-283C-4B80-A390-20ED2AB3A609}">
      <dgm:prSet/>
      <dgm:spPr/>
      <dgm:t>
        <a:bodyPr/>
        <a:lstStyle/>
        <a:p>
          <a:endParaRPr lang="ru-RU" sz="1400"/>
        </a:p>
      </dgm:t>
    </dgm:pt>
    <dgm:pt modelId="{3762DDB1-6AA7-4AAE-A551-34D0D9D2E7E4}" type="sibTrans" cxnId="{D6E38583-283C-4B80-A390-20ED2AB3A609}">
      <dgm:prSet custT="1"/>
      <dgm:spPr/>
      <dgm:t>
        <a:bodyPr/>
        <a:lstStyle/>
        <a:p>
          <a:endParaRPr lang="ru-RU" sz="1400"/>
        </a:p>
      </dgm:t>
    </dgm:pt>
    <dgm:pt modelId="{85FBD78F-09C2-4031-A1E2-D533A6A0B1AB}">
      <dgm:prSet custT="1"/>
      <dgm:spPr/>
      <dgm:t>
        <a:bodyPr/>
        <a:lstStyle/>
        <a:p>
          <a:pPr rtl="0"/>
          <a:r>
            <a:rPr lang="ru-RU" sz="1400" b="1" i="0" smtClean="0"/>
            <a:t>3) Разделите школьников на несколько команд. Для этого можно использовать опросы внутри учебного профиля Сферум в VK Мессенджере;</a:t>
          </a:r>
          <a:endParaRPr lang="ru-RU" sz="1400" b="1" dirty="0"/>
        </a:p>
      </dgm:t>
    </dgm:pt>
    <dgm:pt modelId="{32B261F5-868E-4036-BBA6-7FE08EF95124}" type="parTrans" cxnId="{A4DAA70F-EB5C-4B91-A7F6-669AA10136FE}">
      <dgm:prSet/>
      <dgm:spPr/>
      <dgm:t>
        <a:bodyPr/>
        <a:lstStyle/>
        <a:p>
          <a:endParaRPr lang="ru-RU"/>
        </a:p>
      </dgm:t>
    </dgm:pt>
    <dgm:pt modelId="{615AFE2D-D315-4714-B3BF-F482B4F760F4}" type="sibTrans" cxnId="{A4DAA70F-EB5C-4B91-A7F6-669AA10136FE}">
      <dgm:prSet/>
      <dgm:spPr/>
      <dgm:t>
        <a:bodyPr/>
        <a:lstStyle/>
        <a:p>
          <a:endParaRPr lang="ru-RU"/>
        </a:p>
      </dgm:t>
    </dgm:pt>
    <dgm:pt modelId="{06445104-34F6-4D19-99CF-3048F29B574B}" type="pres">
      <dgm:prSet presAssocID="{14342454-8437-48E9-92A9-F15159866D0F}" presName="outerComposite" presStyleCnt="0">
        <dgm:presLayoutVars>
          <dgm:chMax val="5"/>
          <dgm:dir/>
          <dgm:resizeHandles val="exact"/>
        </dgm:presLayoutVars>
      </dgm:prSet>
      <dgm:spPr/>
    </dgm:pt>
    <dgm:pt modelId="{924651B5-48B9-4052-96BC-5F6BFA5ACE15}" type="pres">
      <dgm:prSet presAssocID="{14342454-8437-48E9-92A9-F15159866D0F}" presName="dummyMaxCanvas" presStyleCnt="0">
        <dgm:presLayoutVars/>
      </dgm:prSet>
      <dgm:spPr/>
    </dgm:pt>
    <dgm:pt modelId="{2FA88FB2-F31F-4FCA-BD56-585D01D68BA2}" type="pres">
      <dgm:prSet presAssocID="{14342454-8437-48E9-92A9-F15159866D0F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7DFB24-3C62-4BA9-AF04-79C5C542FF65}" type="pres">
      <dgm:prSet presAssocID="{14342454-8437-48E9-92A9-F15159866D0F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07E727-AD46-4D47-8611-2A6EEBF8E7FE}" type="pres">
      <dgm:prSet presAssocID="{14342454-8437-48E9-92A9-F15159866D0F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67735B-0258-4AF3-9240-CBA829BB3A79}" type="pres">
      <dgm:prSet presAssocID="{14342454-8437-48E9-92A9-F15159866D0F}" presName="FiveNodes_4" presStyleLbl="node1" presStyleIdx="3" presStyleCnt="5">
        <dgm:presLayoutVars>
          <dgm:bulletEnabled val="1"/>
        </dgm:presLayoutVars>
      </dgm:prSet>
      <dgm:spPr/>
    </dgm:pt>
    <dgm:pt modelId="{0200193B-53AE-4FB0-9F33-1CAA5962DC45}" type="pres">
      <dgm:prSet presAssocID="{14342454-8437-48E9-92A9-F15159866D0F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8772E8-92FE-418C-AEC1-77FDA5B3D90C}" type="pres">
      <dgm:prSet presAssocID="{14342454-8437-48E9-92A9-F15159866D0F}" presName="FiveConn_1-2" presStyleLbl="fgAccFollowNode1" presStyleIdx="0" presStyleCnt="4">
        <dgm:presLayoutVars>
          <dgm:bulletEnabled val="1"/>
        </dgm:presLayoutVars>
      </dgm:prSet>
      <dgm:spPr/>
    </dgm:pt>
    <dgm:pt modelId="{22FC4615-C534-45D6-BE1D-B9C1D15D2D70}" type="pres">
      <dgm:prSet presAssocID="{14342454-8437-48E9-92A9-F15159866D0F}" presName="FiveConn_2-3" presStyleLbl="fgAccFollowNode1" presStyleIdx="1" presStyleCnt="4">
        <dgm:presLayoutVars>
          <dgm:bulletEnabled val="1"/>
        </dgm:presLayoutVars>
      </dgm:prSet>
      <dgm:spPr/>
    </dgm:pt>
    <dgm:pt modelId="{788AC0F8-9B77-44AF-95A3-C93315915672}" type="pres">
      <dgm:prSet presAssocID="{14342454-8437-48E9-92A9-F15159866D0F}" presName="FiveConn_3-4" presStyleLbl="fgAccFollowNode1" presStyleIdx="2" presStyleCnt="4">
        <dgm:presLayoutVars>
          <dgm:bulletEnabled val="1"/>
        </dgm:presLayoutVars>
      </dgm:prSet>
      <dgm:spPr/>
    </dgm:pt>
    <dgm:pt modelId="{FEF803AB-FC4A-496F-A83E-77C1A3213EA8}" type="pres">
      <dgm:prSet presAssocID="{14342454-8437-48E9-92A9-F15159866D0F}" presName="FiveConn_4-5" presStyleLbl="fgAccFollowNode1" presStyleIdx="3" presStyleCnt="4">
        <dgm:presLayoutVars>
          <dgm:bulletEnabled val="1"/>
        </dgm:presLayoutVars>
      </dgm:prSet>
      <dgm:spPr/>
    </dgm:pt>
    <dgm:pt modelId="{D7E186C2-7901-430B-AB39-C0451D909BDD}" type="pres">
      <dgm:prSet presAssocID="{14342454-8437-48E9-92A9-F15159866D0F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B1079A-332C-4388-B6D6-0BFA9FB31BBC}" type="pres">
      <dgm:prSet presAssocID="{14342454-8437-48E9-92A9-F15159866D0F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418ED7-5F24-4BE4-8B5C-BF3A6D44E245}" type="pres">
      <dgm:prSet presAssocID="{14342454-8437-48E9-92A9-F15159866D0F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5FE3B7-2EAD-4F6E-984F-3563FCF04AB2}" type="pres">
      <dgm:prSet presAssocID="{14342454-8437-48E9-92A9-F15159866D0F}" presName="FiveNodes_4_text" presStyleLbl="node1" presStyleIdx="4" presStyleCnt="5">
        <dgm:presLayoutVars>
          <dgm:bulletEnabled val="1"/>
        </dgm:presLayoutVars>
      </dgm:prSet>
      <dgm:spPr/>
    </dgm:pt>
    <dgm:pt modelId="{F125B975-FE59-4477-9DD2-33DC8A91D495}" type="pres">
      <dgm:prSet presAssocID="{14342454-8437-48E9-92A9-F15159866D0F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254003-5417-4452-895E-4EA5A203E3AD}" type="presOf" srcId="{59A232B6-55AD-48CC-BF4C-AA801E0FF58D}" destId="{2D8772E8-92FE-418C-AEC1-77FDA5B3D90C}" srcOrd="0" destOrd="0" presId="urn:microsoft.com/office/officeart/2005/8/layout/vProcess5"/>
    <dgm:cxn modelId="{A4616F96-5DC8-4B22-8B0D-09FACA152B86}" type="presOf" srcId="{3762DDB1-6AA7-4AAE-A551-34D0D9D2E7E4}" destId="{FEF803AB-FC4A-496F-A83E-77C1A3213EA8}" srcOrd="0" destOrd="0" presId="urn:microsoft.com/office/officeart/2005/8/layout/vProcess5"/>
    <dgm:cxn modelId="{A4DAA70F-EB5C-4B91-A7F6-669AA10136FE}" srcId="{14342454-8437-48E9-92A9-F15159866D0F}" destId="{85FBD78F-09C2-4031-A1E2-D533A6A0B1AB}" srcOrd="2" destOrd="0" parTransId="{32B261F5-868E-4036-BBA6-7FE08EF95124}" sibTransId="{615AFE2D-D315-4714-B3BF-F482B4F760F4}"/>
    <dgm:cxn modelId="{466DF375-B731-4FAE-9D6A-BE6C0189D6BB}" type="presOf" srcId="{604EF3F8-9EBE-40AA-B588-0860FFC3BFC2}" destId="{AC5FE3B7-2EAD-4F6E-984F-3563FCF04AB2}" srcOrd="1" destOrd="0" presId="urn:microsoft.com/office/officeart/2005/8/layout/vProcess5"/>
    <dgm:cxn modelId="{F2CE4DB2-30D6-455B-A604-11D6FEB22E91}" type="presOf" srcId="{2999805E-35F1-4207-969C-8F87DC4CAF50}" destId="{C7B1079A-332C-4388-B6D6-0BFA9FB31BBC}" srcOrd="1" destOrd="0" presId="urn:microsoft.com/office/officeart/2005/8/layout/vProcess5"/>
    <dgm:cxn modelId="{EC902B50-EBC5-4570-A4E1-31F4C9D8D73B}" type="presOf" srcId="{85FBD78F-09C2-4031-A1E2-D533A6A0B1AB}" destId="{BE07E727-AD46-4D47-8611-2A6EEBF8E7FE}" srcOrd="0" destOrd="0" presId="urn:microsoft.com/office/officeart/2005/8/layout/vProcess5"/>
    <dgm:cxn modelId="{5FE3B439-0229-45EA-8BE2-AE8BF3945FA9}" type="presOf" srcId="{4A598EAE-46DF-4500-9ACF-68EE536A06EE}" destId="{D7E186C2-7901-430B-AB39-C0451D909BDD}" srcOrd="1" destOrd="0" presId="urn:microsoft.com/office/officeart/2005/8/layout/vProcess5"/>
    <dgm:cxn modelId="{CD631671-96B6-47B6-AF34-79391A7C439E}" type="presOf" srcId="{EADD92AA-5D61-4ECE-9BBB-79497AC498B6}" destId="{F125B975-FE59-4477-9DD2-33DC8A91D495}" srcOrd="1" destOrd="0" presId="urn:microsoft.com/office/officeart/2005/8/layout/vProcess5"/>
    <dgm:cxn modelId="{EC0C389E-7F6E-4781-BBAB-12EA781C90B9}" type="presOf" srcId="{14342454-8437-48E9-92A9-F15159866D0F}" destId="{06445104-34F6-4D19-99CF-3048F29B574B}" srcOrd="0" destOrd="0" presId="urn:microsoft.com/office/officeart/2005/8/layout/vProcess5"/>
    <dgm:cxn modelId="{6C5F1672-8DAC-4234-A506-4D4F37EB3C7C}" type="presOf" srcId="{604EF3F8-9EBE-40AA-B588-0860FFC3BFC2}" destId="{7467735B-0258-4AF3-9240-CBA829BB3A79}" srcOrd="0" destOrd="0" presId="urn:microsoft.com/office/officeart/2005/8/layout/vProcess5"/>
    <dgm:cxn modelId="{0AFE7F54-8E8B-45DC-96D5-9E2B2D6D730C}" type="presOf" srcId="{2999805E-35F1-4207-969C-8F87DC4CAF50}" destId="{8E7DFB24-3C62-4BA9-AF04-79C5C542FF65}" srcOrd="0" destOrd="0" presId="urn:microsoft.com/office/officeart/2005/8/layout/vProcess5"/>
    <dgm:cxn modelId="{7864E567-5506-4DC4-9F48-02436A9332D0}" type="presOf" srcId="{615AFE2D-D315-4714-B3BF-F482B4F760F4}" destId="{788AC0F8-9B77-44AF-95A3-C93315915672}" srcOrd="0" destOrd="0" presId="urn:microsoft.com/office/officeart/2005/8/layout/vProcess5"/>
    <dgm:cxn modelId="{C31532F8-A479-43D1-823C-451FA3DE27D8}" type="presOf" srcId="{5635AD96-6BFC-4EB5-B8CA-D9C5442DC65F}" destId="{22FC4615-C534-45D6-BE1D-B9C1D15D2D70}" srcOrd="0" destOrd="0" presId="urn:microsoft.com/office/officeart/2005/8/layout/vProcess5"/>
    <dgm:cxn modelId="{D6E38583-283C-4B80-A390-20ED2AB3A609}" srcId="{14342454-8437-48E9-92A9-F15159866D0F}" destId="{604EF3F8-9EBE-40AA-B588-0860FFC3BFC2}" srcOrd="3" destOrd="0" parTransId="{4956B839-AFD5-4E30-B28D-B692FF13A8D2}" sibTransId="{3762DDB1-6AA7-4AAE-A551-34D0D9D2E7E4}"/>
    <dgm:cxn modelId="{660446E5-B142-4169-9207-BD483118B214}" type="presOf" srcId="{85FBD78F-09C2-4031-A1E2-D533A6A0B1AB}" destId="{E3418ED7-5F24-4BE4-8B5C-BF3A6D44E245}" srcOrd="1" destOrd="0" presId="urn:microsoft.com/office/officeart/2005/8/layout/vProcess5"/>
    <dgm:cxn modelId="{794CF04E-9CD8-4E24-81AD-F5695815B062}" srcId="{14342454-8437-48E9-92A9-F15159866D0F}" destId="{2999805E-35F1-4207-969C-8F87DC4CAF50}" srcOrd="1" destOrd="0" parTransId="{C9E0AB29-5BA4-4657-9D06-F250F9AAFA46}" sibTransId="{5635AD96-6BFC-4EB5-B8CA-D9C5442DC65F}"/>
    <dgm:cxn modelId="{1E7FC930-5160-47DD-9532-D9577BEDA3A3}" srcId="{14342454-8437-48E9-92A9-F15159866D0F}" destId="{4A598EAE-46DF-4500-9ACF-68EE536A06EE}" srcOrd="0" destOrd="0" parTransId="{A9EAC83B-5B54-4461-9825-B7362BDC4AAC}" sibTransId="{59A232B6-55AD-48CC-BF4C-AA801E0FF58D}"/>
    <dgm:cxn modelId="{A87ED37A-1439-488D-880F-B5B130D5C627}" srcId="{14342454-8437-48E9-92A9-F15159866D0F}" destId="{EADD92AA-5D61-4ECE-9BBB-79497AC498B6}" srcOrd="4" destOrd="0" parTransId="{B923AAFB-EA5A-413C-A10C-FB28159E9FF1}" sibTransId="{4C7C7C5E-84D7-4230-989B-0604A732A122}"/>
    <dgm:cxn modelId="{D1FDF51B-F7F6-49EC-8ABC-CA4E92730F6C}" type="presOf" srcId="{4A598EAE-46DF-4500-9ACF-68EE536A06EE}" destId="{2FA88FB2-F31F-4FCA-BD56-585D01D68BA2}" srcOrd="0" destOrd="0" presId="urn:microsoft.com/office/officeart/2005/8/layout/vProcess5"/>
    <dgm:cxn modelId="{B13EE103-6935-4206-ADD7-E0C782C8F72D}" type="presOf" srcId="{EADD92AA-5D61-4ECE-9BBB-79497AC498B6}" destId="{0200193B-53AE-4FB0-9F33-1CAA5962DC45}" srcOrd="0" destOrd="0" presId="urn:microsoft.com/office/officeart/2005/8/layout/vProcess5"/>
    <dgm:cxn modelId="{6127AA2F-ADE6-4169-A7AC-F0EDCBA17223}" type="presParOf" srcId="{06445104-34F6-4D19-99CF-3048F29B574B}" destId="{924651B5-48B9-4052-96BC-5F6BFA5ACE15}" srcOrd="0" destOrd="0" presId="urn:microsoft.com/office/officeart/2005/8/layout/vProcess5"/>
    <dgm:cxn modelId="{DB3B0640-49E1-4B87-809E-398B4EDBF931}" type="presParOf" srcId="{06445104-34F6-4D19-99CF-3048F29B574B}" destId="{2FA88FB2-F31F-4FCA-BD56-585D01D68BA2}" srcOrd="1" destOrd="0" presId="urn:microsoft.com/office/officeart/2005/8/layout/vProcess5"/>
    <dgm:cxn modelId="{139B6FB4-C9A5-4A96-BFAD-92CCA2636259}" type="presParOf" srcId="{06445104-34F6-4D19-99CF-3048F29B574B}" destId="{8E7DFB24-3C62-4BA9-AF04-79C5C542FF65}" srcOrd="2" destOrd="0" presId="urn:microsoft.com/office/officeart/2005/8/layout/vProcess5"/>
    <dgm:cxn modelId="{122257DD-A874-4BF9-976A-4494E43FCFB9}" type="presParOf" srcId="{06445104-34F6-4D19-99CF-3048F29B574B}" destId="{BE07E727-AD46-4D47-8611-2A6EEBF8E7FE}" srcOrd="3" destOrd="0" presId="urn:microsoft.com/office/officeart/2005/8/layout/vProcess5"/>
    <dgm:cxn modelId="{A1A37290-F1FC-452E-8AB1-BB3C97374EFB}" type="presParOf" srcId="{06445104-34F6-4D19-99CF-3048F29B574B}" destId="{7467735B-0258-4AF3-9240-CBA829BB3A79}" srcOrd="4" destOrd="0" presId="urn:microsoft.com/office/officeart/2005/8/layout/vProcess5"/>
    <dgm:cxn modelId="{CEAF9A32-59BF-4A9D-88CA-2E5CA8E32193}" type="presParOf" srcId="{06445104-34F6-4D19-99CF-3048F29B574B}" destId="{0200193B-53AE-4FB0-9F33-1CAA5962DC45}" srcOrd="5" destOrd="0" presId="urn:microsoft.com/office/officeart/2005/8/layout/vProcess5"/>
    <dgm:cxn modelId="{ECD94111-F4DB-441C-B8B6-6237F6C0B718}" type="presParOf" srcId="{06445104-34F6-4D19-99CF-3048F29B574B}" destId="{2D8772E8-92FE-418C-AEC1-77FDA5B3D90C}" srcOrd="6" destOrd="0" presId="urn:microsoft.com/office/officeart/2005/8/layout/vProcess5"/>
    <dgm:cxn modelId="{197B6D1C-74A0-4397-AF2E-BB811FAEF74A}" type="presParOf" srcId="{06445104-34F6-4D19-99CF-3048F29B574B}" destId="{22FC4615-C534-45D6-BE1D-B9C1D15D2D70}" srcOrd="7" destOrd="0" presId="urn:microsoft.com/office/officeart/2005/8/layout/vProcess5"/>
    <dgm:cxn modelId="{A8D50C8F-F2E7-4340-B95E-CFC96A14CC8C}" type="presParOf" srcId="{06445104-34F6-4D19-99CF-3048F29B574B}" destId="{788AC0F8-9B77-44AF-95A3-C93315915672}" srcOrd="8" destOrd="0" presId="urn:microsoft.com/office/officeart/2005/8/layout/vProcess5"/>
    <dgm:cxn modelId="{B7B2CC7D-B8FF-44AD-B09C-E13306BD2BB4}" type="presParOf" srcId="{06445104-34F6-4D19-99CF-3048F29B574B}" destId="{FEF803AB-FC4A-496F-A83E-77C1A3213EA8}" srcOrd="9" destOrd="0" presId="urn:microsoft.com/office/officeart/2005/8/layout/vProcess5"/>
    <dgm:cxn modelId="{6D0EE090-C23F-43E8-9070-E3299AD28D10}" type="presParOf" srcId="{06445104-34F6-4D19-99CF-3048F29B574B}" destId="{D7E186C2-7901-430B-AB39-C0451D909BDD}" srcOrd="10" destOrd="0" presId="urn:microsoft.com/office/officeart/2005/8/layout/vProcess5"/>
    <dgm:cxn modelId="{C4A218F6-F23C-4D09-9041-862624A0A7FA}" type="presParOf" srcId="{06445104-34F6-4D19-99CF-3048F29B574B}" destId="{C7B1079A-332C-4388-B6D6-0BFA9FB31BBC}" srcOrd="11" destOrd="0" presId="urn:microsoft.com/office/officeart/2005/8/layout/vProcess5"/>
    <dgm:cxn modelId="{410C0E16-E8E7-46BF-B226-BA818E533320}" type="presParOf" srcId="{06445104-34F6-4D19-99CF-3048F29B574B}" destId="{E3418ED7-5F24-4BE4-8B5C-BF3A6D44E245}" srcOrd="12" destOrd="0" presId="urn:microsoft.com/office/officeart/2005/8/layout/vProcess5"/>
    <dgm:cxn modelId="{05ED0837-BE6D-4497-967B-0831A6BC164A}" type="presParOf" srcId="{06445104-34F6-4D19-99CF-3048F29B574B}" destId="{AC5FE3B7-2EAD-4F6E-984F-3563FCF04AB2}" srcOrd="13" destOrd="0" presId="urn:microsoft.com/office/officeart/2005/8/layout/vProcess5"/>
    <dgm:cxn modelId="{0B0F68E7-4246-4DC0-9389-CDF41A88A9E4}" type="presParOf" srcId="{06445104-34F6-4D19-99CF-3048F29B574B}" destId="{F125B975-FE59-4477-9DD2-33DC8A91D495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158C979-8E56-4239-ACD7-136BA652645A}" type="doc">
      <dgm:prSet loTypeId="urn:microsoft.com/office/officeart/2005/8/layout/vLis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D84C5E3-296D-477E-B317-4251A29B057B}">
      <dgm:prSet/>
      <dgm:spPr/>
      <dgm:t>
        <a:bodyPr/>
        <a:lstStyle/>
        <a:p>
          <a:pPr rtl="0"/>
          <a:r>
            <a:rPr lang="ru-RU" b="1" i="0" smtClean="0"/>
            <a:t>Вы можете записать кружочки заранее и отправить их себе в «Избранное» или создать специальный чат для ваших дополнительных материалов вместе с другими учителями</a:t>
          </a:r>
          <a:endParaRPr lang="ru-RU"/>
        </a:p>
      </dgm:t>
    </dgm:pt>
    <dgm:pt modelId="{5A4140D0-29A1-4337-9D19-C4AB40C2FFE0}" type="parTrans" cxnId="{6021C9EB-624F-43BF-86C0-187A06CEC211}">
      <dgm:prSet/>
      <dgm:spPr/>
      <dgm:t>
        <a:bodyPr/>
        <a:lstStyle/>
        <a:p>
          <a:endParaRPr lang="ru-RU"/>
        </a:p>
      </dgm:t>
    </dgm:pt>
    <dgm:pt modelId="{2A341C81-8FBF-4190-85FA-95BC5345E9C5}" type="sibTrans" cxnId="{6021C9EB-624F-43BF-86C0-187A06CEC211}">
      <dgm:prSet/>
      <dgm:spPr/>
      <dgm:t>
        <a:bodyPr/>
        <a:lstStyle/>
        <a:p>
          <a:endParaRPr lang="ru-RU"/>
        </a:p>
      </dgm:t>
    </dgm:pt>
    <dgm:pt modelId="{C5C0F630-83D8-4536-93B0-4D5F5E47DE29}">
      <dgm:prSet/>
      <dgm:spPr/>
      <dgm:t>
        <a:bodyPr/>
        <a:lstStyle/>
        <a:p>
          <a:pPr rtl="0"/>
          <a:r>
            <a:rPr lang="ru-RU" b="1" i="0" smtClean="0"/>
            <a:t>Такое нестандартное занятие будет мотивировать ребят к более глубокому изучению предмета, разовьёт коммуникативные навыки, функциональную грамотность и закрепит знания. Ведь даже самые скучные или сложные темы могут быть очень интересными!</a:t>
          </a:r>
          <a:endParaRPr lang="ru-RU"/>
        </a:p>
      </dgm:t>
    </dgm:pt>
    <dgm:pt modelId="{0C15512C-E86C-4BCD-ABE6-BC7298DA0F56}" type="parTrans" cxnId="{C97EAD0F-6BE4-4769-8B18-90B3C1CC9FCA}">
      <dgm:prSet/>
      <dgm:spPr/>
      <dgm:t>
        <a:bodyPr/>
        <a:lstStyle/>
        <a:p>
          <a:endParaRPr lang="ru-RU"/>
        </a:p>
      </dgm:t>
    </dgm:pt>
    <dgm:pt modelId="{213F2587-5AEF-4700-A2D0-790013AF4656}" type="sibTrans" cxnId="{C97EAD0F-6BE4-4769-8B18-90B3C1CC9FCA}">
      <dgm:prSet/>
      <dgm:spPr/>
      <dgm:t>
        <a:bodyPr/>
        <a:lstStyle/>
        <a:p>
          <a:endParaRPr lang="ru-RU"/>
        </a:p>
      </dgm:t>
    </dgm:pt>
    <dgm:pt modelId="{D5F91B45-37F0-487E-AC25-E7B4ACC1D315}" type="pres">
      <dgm:prSet presAssocID="{B158C979-8E56-4239-ACD7-136BA652645A}" presName="linearFlow" presStyleCnt="0">
        <dgm:presLayoutVars>
          <dgm:dir/>
          <dgm:resizeHandles val="exact"/>
        </dgm:presLayoutVars>
      </dgm:prSet>
      <dgm:spPr/>
    </dgm:pt>
    <dgm:pt modelId="{A0DF7CBA-7B23-400C-844D-2D34E3CD4FB4}" type="pres">
      <dgm:prSet presAssocID="{3D84C5E3-296D-477E-B317-4251A29B057B}" presName="composite" presStyleCnt="0"/>
      <dgm:spPr/>
    </dgm:pt>
    <dgm:pt modelId="{7B52FAF4-11D6-4E1B-9487-BD32AC68F72E}" type="pres">
      <dgm:prSet presAssocID="{3D84C5E3-296D-477E-B317-4251A29B057B}" presName="imgShp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D3DC29D-BF2B-4A20-9F13-0DA306C14E19}" type="pres">
      <dgm:prSet presAssocID="{3D84C5E3-296D-477E-B317-4251A29B057B}" presName="txShp" presStyleLbl="node1" presStyleIdx="0" presStyleCnt="2">
        <dgm:presLayoutVars>
          <dgm:bulletEnabled val="1"/>
        </dgm:presLayoutVars>
      </dgm:prSet>
      <dgm:spPr/>
    </dgm:pt>
    <dgm:pt modelId="{A452149C-196B-44FB-8DDC-D5CBBA1D26FC}" type="pres">
      <dgm:prSet presAssocID="{2A341C81-8FBF-4190-85FA-95BC5345E9C5}" presName="spacing" presStyleCnt="0"/>
      <dgm:spPr/>
    </dgm:pt>
    <dgm:pt modelId="{1B114030-A47A-4BCC-8EDA-DFF786262E00}" type="pres">
      <dgm:prSet presAssocID="{C5C0F630-83D8-4536-93B0-4D5F5E47DE29}" presName="composite" presStyleCnt="0"/>
      <dgm:spPr/>
    </dgm:pt>
    <dgm:pt modelId="{6DE59665-225A-4EE3-9E99-22C6008E8171}" type="pres">
      <dgm:prSet presAssocID="{C5C0F630-83D8-4536-93B0-4D5F5E47DE29}" presName="imgShp" presStyleLbl="fgImgPlace1" presStyleIdx="1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791C2234-2577-4E90-8F25-19B666871927}" type="pres">
      <dgm:prSet presAssocID="{C5C0F630-83D8-4536-93B0-4D5F5E47DE29}" presName="txShp" presStyleLbl="node1" presStyleIdx="1" presStyleCnt="2">
        <dgm:presLayoutVars>
          <dgm:bulletEnabled val="1"/>
        </dgm:presLayoutVars>
      </dgm:prSet>
      <dgm:spPr/>
    </dgm:pt>
  </dgm:ptLst>
  <dgm:cxnLst>
    <dgm:cxn modelId="{6021C9EB-624F-43BF-86C0-187A06CEC211}" srcId="{B158C979-8E56-4239-ACD7-136BA652645A}" destId="{3D84C5E3-296D-477E-B317-4251A29B057B}" srcOrd="0" destOrd="0" parTransId="{5A4140D0-29A1-4337-9D19-C4AB40C2FFE0}" sibTransId="{2A341C81-8FBF-4190-85FA-95BC5345E9C5}"/>
    <dgm:cxn modelId="{4DCAA238-E95A-4C06-8A8A-E53F3EA83760}" type="presOf" srcId="{B158C979-8E56-4239-ACD7-136BA652645A}" destId="{D5F91B45-37F0-487E-AC25-E7B4ACC1D315}" srcOrd="0" destOrd="0" presId="urn:microsoft.com/office/officeart/2005/8/layout/vList3"/>
    <dgm:cxn modelId="{42BC3915-8585-455A-AF8A-5472FA192D02}" type="presOf" srcId="{C5C0F630-83D8-4536-93B0-4D5F5E47DE29}" destId="{791C2234-2577-4E90-8F25-19B666871927}" srcOrd="0" destOrd="0" presId="urn:microsoft.com/office/officeart/2005/8/layout/vList3"/>
    <dgm:cxn modelId="{538F2201-D833-4E10-BF3F-F6C430BFB22D}" type="presOf" srcId="{3D84C5E3-296D-477E-B317-4251A29B057B}" destId="{BD3DC29D-BF2B-4A20-9F13-0DA306C14E19}" srcOrd="0" destOrd="0" presId="urn:microsoft.com/office/officeart/2005/8/layout/vList3"/>
    <dgm:cxn modelId="{C97EAD0F-6BE4-4769-8B18-90B3C1CC9FCA}" srcId="{B158C979-8E56-4239-ACD7-136BA652645A}" destId="{C5C0F630-83D8-4536-93B0-4D5F5E47DE29}" srcOrd="1" destOrd="0" parTransId="{0C15512C-E86C-4BCD-ABE6-BC7298DA0F56}" sibTransId="{213F2587-5AEF-4700-A2D0-790013AF4656}"/>
    <dgm:cxn modelId="{E0AA8FFA-8EB6-47B7-8CBE-4B273E3D70F7}" type="presParOf" srcId="{D5F91B45-37F0-487E-AC25-E7B4ACC1D315}" destId="{A0DF7CBA-7B23-400C-844D-2D34E3CD4FB4}" srcOrd="0" destOrd="0" presId="urn:microsoft.com/office/officeart/2005/8/layout/vList3"/>
    <dgm:cxn modelId="{2896C195-9B69-4C00-B66A-FC2E5EBA01C2}" type="presParOf" srcId="{A0DF7CBA-7B23-400C-844D-2D34E3CD4FB4}" destId="{7B52FAF4-11D6-4E1B-9487-BD32AC68F72E}" srcOrd="0" destOrd="0" presId="urn:microsoft.com/office/officeart/2005/8/layout/vList3"/>
    <dgm:cxn modelId="{A64AE944-567E-4C62-A7DF-EA496809AA65}" type="presParOf" srcId="{A0DF7CBA-7B23-400C-844D-2D34E3CD4FB4}" destId="{BD3DC29D-BF2B-4A20-9F13-0DA306C14E19}" srcOrd="1" destOrd="0" presId="urn:microsoft.com/office/officeart/2005/8/layout/vList3"/>
    <dgm:cxn modelId="{DA751BBA-ED86-413C-AB7D-6ECD75B3C8E5}" type="presParOf" srcId="{D5F91B45-37F0-487E-AC25-E7B4ACC1D315}" destId="{A452149C-196B-44FB-8DDC-D5CBBA1D26FC}" srcOrd="1" destOrd="0" presId="urn:microsoft.com/office/officeart/2005/8/layout/vList3"/>
    <dgm:cxn modelId="{F1941450-B49B-498B-9A6D-FE039A55A64F}" type="presParOf" srcId="{D5F91B45-37F0-487E-AC25-E7B4ACC1D315}" destId="{1B114030-A47A-4BCC-8EDA-DFF786262E00}" srcOrd="2" destOrd="0" presId="urn:microsoft.com/office/officeart/2005/8/layout/vList3"/>
    <dgm:cxn modelId="{BBFB753C-B537-4FE7-A507-8FEB1CA5C477}" type="presParOf" srcId="{1B114030-A47A-4BCC-8EDA-DFF786262E00}" destId="{6DE59665-225A-4EE3-9E99-22C6008E8171}" srcOrd="0" destOrd="0" presId="urn:microsoft.com/office/officeart/2005/8/layout/vList3"/>
    <dgm:cxn modelId="{1744FABB-6A8D-42A6-B98D-1881681ACAFB}" type="presParOf" srcId="{1B114030-A47A-4BCC-8EDA-DFF786262E00}" destId="{791C2234-2577-4E90-8F25-19B66687192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5A194E-0954-4B02-A4C7-1F261BE57266}" type="doc">
      <dgm:prSet loTypeId="urn:microsoft.com/office/officeart/2005/8/layout/vList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69EC2A-0856-4B93-8C39-DD80820962E3}">
      <dgm:prSet phldrT="[Текст]"/>
      <dgm:spPr/>
      <dgm:t>
        <a:bodyPr/>
        <a:lstStyle/>
        <a:p>
          <a:r>
            <a:rPr lang="ru-RU" dirty="0" smtClean="0"/>
            <a:t>Легко и быстро организуйте работу в группах во время дистанционных занятий с помощью функции «Сессионные залы»</a:t>
          </a:r>
          <a:endParaRPr lang="ru-RU" dirty="0"/>
        </a:p>
      </dgm:t>
    </dgm:pt>
    <dgm:pt modelId="{8A9A356F-8958-45BF-9AF3-1F3F3D943945}" type="parTrans" cxnId="{3E79BF09-9DC3-4375-BCB7-FF3D0ECD8F11}">
      <dgm:prSet/>
      <dgm:spPr/>
      <dgm:t>
        <a:bodyPr/>
        <a:lstStyle/>
        <a:p>
          <a:endParaRPr lang="ru-RU"/>
        </a:p>
      </dgm:t>
    </dgm:pt>
    <dgm:pt modelId="{4BF513D5-A704-41A6-9D67-D29FA66114F5}" type="sibTrans" cxnId="{3E79BF09-9DC3-4375-BCB7-FF3D0ECD8F11}">
      <dgm:prSet/>
      <dgm:spPr/>
      <dgm:t>
        <a:bodyPr/>
        <a:lstStyle/>
        <a:p>
          <a:endParaRPr lang="ru-RU"/>
        </a:p>
      </dgm:t>
    </dgm:pt>
    <dgm:pt modelId="{225245D9-5258-44C0-8780-F32F21F1DC9F}">
      <dgm:prSet phldrT="[Текст]"/>
      <dgm:spPr/>
      <dgm:t>
        <a:bodyPr/>
        <a:lstStyle/>
        <a:p>
          <a:r>
            <a:rPr lang="ru-RU" dirty="0" smtClean="0"/>
            <a:t>Вы можете собирать в них разные составы участников, например, для мозгового штурма, викторины или командных заданий</a:t>
          </a:r>
          <a:endParaRPr lang="ru-RU" dirty="0"/>
        </a:p>
      </dgm:t>
    </dgm:pt>
    <dgm:pt modelId="{4D188EB5-4ABD-4CEF-B505-65B0F3D967DA}" type="parTrans" cxnId="{7254A395-BB6C-4E4B-8771-4A88E7B7B30F}">
      <dgm:prSet/>
      <dgm:spPr/>
      <dgm:t>
        <a:bodyPr/>
        <a:lstStyle/>
        <a:p>
          <a:endParaRPr lang="ru-RU"/>
        </a:p>
      </dgm:t>
    </dgm:pt>
    <dgm:pt modelId="{98283550-0457-4139-B4A9-C60573454182}" type="sibTrans" cxnId="{7254A395-BB6C-4E4B-8771-4A88E7B7B30F}">
      <dgm:prSet/>
      <dgm:spPr/>
      <dgm:t>
        <a:bodyPr/>
        <a:lstStyle/>
        <a:p>
          <a:endParaRPr lang="ru-RU"/>
        </a:p>
      </dgm:t>
    </dgm:pt>
    <dgm:pt modelId="{8A315A2B-8D14-495E-B0C3-E50063DA8D33}">
      <dgm:prSet phldrT="[Текст]"/>
      <dgm:spPr/>
      <dgm:t>
        <a:bodyPr/>
        <a:lstStyle/>
        <a:p>
          <a:r>
            <a:rPr lang="ru-RU" dirty="0" smtClean="0"/>
            <a:t>Распределить участников по сессионным залам может организатор. Для этого во время звонка на компьютере нажмите шестерёнку и выберите «Сессионные залы»</a:t>
          </a:r>
          <a:endParaRPr lang="ru-RU" dirty="0"/>
        </a:p>
      </dgm:t>
    </dgm:pt>
    <dgm:pt modelId="{57AEFA5A-0B7B-4623-B2CA-E31F7DBEFBA9}" type="parTrans" cxnId="{29A25235-A913-41EC-A85F-AB10B6DA093D}">
      <dgm:prSet/>
      <dgm:spPr/>
      <dgm:t>
        <a:bodyPr/>
        <a:lstStyle/>
        <a:p>
          <a:endParaRPr lang="ru-RU"/>
        </a:p>
      </dgm:t>
    </dgm:pt>
    <dgm:pt modelId="{02ED04BB-BE16-4042-A7A6-EA1857CB439D}" type="sibTrans" cxnId="{29A25235-A913-41EC-A85F-AB10B6DA093D}">
      <dgm:prSet/>
      <dgm:spPr/>
      <dgm:t>
        <a:bodyPr/>
        <a:lstStyle/>
        <a:p>
          <a:endParaRPr lang="ru-RU"/>
        </a:p>
      </dgm:t>
    </dgm:pt>
    <dgm:pt modelId="{AB18463F-3C4B-456C-8E65-628C252B8546}">
      <dgm:prSet phldrT="[Текст]"/>
      <dgm:spPr/>
      <dgm:t>
        <a:bodyPr/>
        <a:lstStyle/>
        <a:p>
          <a:r>
            <a:rPr lang="ru-RU" b="0" i="0" smtClean="0"/>
            <a:t>Создавать сессионные залы можно и в мобильном приложении. Для этого во время звонка потяните вверх стрелку внизу экрана и выберите в меню нужный раздел</a:t>
          </a:r>
          <a:endParaRPr lang="ru-RU" dirty="0"/>
        </a:p>
      </dgm:t>
    </dgm:pt>
    <dgm:pt modelId="{02D697C9-375F-48A8-8B95-296C1521D8C9}" type="parTrans" cxnId="{CA54F5B1-937C-490C-8924-E787B52D1943}">
      <dgm:prSet/>
      <dgm:spPr/>
      <dgm:t>
        <a:bodyPr/>
        <a:lstStyle/>
        <a:p>
          <a:endParaRPr lang="ru-RU"/>
        </a:p>
      </dgm:t>
    </dgm:pt>
    <dgm:pt modelId="{2E51E9CB-3F0C-4FC4-9405-27E05D1758D4}" type="sibTrans" cxnId="{CA54F5B1-937C-490C-8924-E787B52D1943}">
      <dgm:prSet/>
      <dgm:spPr/>
      <dgm:t>
        <a:bodyPr/>
        <a:lstStyle/>
        <a:p>
          <a:endParaRPr lang="ru-RU"/>
        </a:p>
      </dgm:t>
    </dgm:pt>
    <dgm:pt modelId="{44733191-F133-45F8-8BA9-60986F2E45E6}" type="pres">
      <dgm:prSet presAssocID="{605A194E-0954-4B02-A4C7-1F261BE57266}" presName="linear" presStyleCnt="0">
        <dgm:presLayoutVars>
          <dgm:dir/>
          <dgm:resizeHandles val="exact"/>
        </dgm:presLayoutVars>
      </dgm:prSet>
      <dgm:spPr/>
    </dgm:pt>
    <dgm:pt modelId="{A2C4F7BF-5A68-4A13-9A60-509EA591FC6A}" type="pres">
      <dgm:prSet presAssocID="{D569EC2A-0856-4B93-8C39-DD80820962E3}" presName="comp" presStyleCnt="0"/>
      <dgm:spPr/>
    </dgm:pt>
    <dgm:pt modelId="{A4059C0E-50D8-48DD-9C5A-0A7764F16EB9}" type="pres">
      <dgm:prSet presAssocID="{D569EC2A-0856-4B93-8C39-DD80820962E3}" presName="box" presStyleLbl="node1" presStyleIdx="0" presStyleCnt="4"/>
      <dgm:spPr/>
      <dgm:t>
        <a:bodyPr/>
        <a:lstStyle/>
        <a:p>
          <a:endParaRPr lang="ru-RU"/>
        </a:p>
      </dgm:t>
    </dgm:pt>
    <dgm:pt modelId="{048865B1-26CB-4204-93AC-9558DEFFA6E5}" type="pres">
      <dgm:prSet presAssocID="{D569EC2A-0856-4B93-8C39-DD80820962E3}" presName="img" presStyleLbl="fgImgPlac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93248AC1-A758-4E06-AC21-5AFA4228FE96}" type="pres">
      <dgm:prSet presAssocID="{D569EC2A-0856-4B93-8C39-DD80820962E3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FAA536-3FCA-4332-862D-02F42282F951}" type="pres">
      <dgm:prSet presAssocID="{4BF513D5-A704-41A6-9D67-D29FA66114F5}" presName="spacer" presStyleCnt="0"/>
      <dgm:spPr/>
    </dgm:pt>
    <dgm:pt modelId="{846D9D19-DA6A-422C-8AE0-3063A8DCB5DB}" type="pres">
      <dgm:prSet presAssocID="{225245D9-5258-44C0-8780-F32F21F1DC9F}" presName="comp" presStyleCnt="0"/>
      <dgm:spPr/>
    </dgm:pt>
    <dgm:pt modelId="{0C718983-1CDE-4AAA-9B24-4E76C0611CA7}" type="pres">
      <dgm:prSet presAssocID="{225245D9-5258-44C0-8780-F32F21F1DC9F}" presName="box" presStyleLbl="node1" presStyleIdx="1" presStyleCnt="4"/>
      <dgm:spPr/>
    </dgm:pt>
    <dgm:pt modelId="{405D0E18-07B2-4250-87E0-56DC0599535D}" type="pres">
      <dgm:prSet presAssocID="{225245D9-5258-44C0-8780-F32F21F1DC9F}" presName="img" presStyleLbl="fgImgPlace1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6D70149E-8623-4FB9-9268-C130090B5291}" type="pres">
      <dgm:prSet presAssocID="{225245D9-5258-44C0-8780-F32F21F1DC9F}" presName="text" presStyleLbl="node1" presStyleIdx="1" presStyleCnt="4">
        <dgm:presLayoutVars>
          <dgm:bulletEnabled val="1"/>
        </dgm:presLayoutVars>
      </dgm:prSet>
      <dgm:spPr/>
    </dgm:pt>
    <dgm:pt modelId="{BBA9993E-9AF1-4EB9-A92B-F477B8908A3A}" type="pres">
      <dgm:prSet presAssocID="{98283550-0457-4139-B4A9-C60573454182}" presName="spacer" presStyleCnt="0"/>
      <dgm:spPr/>
    </dgm:pt>
    <dgm:pt modelId="{36124EAD-4D70-4D58-8F1C-1946959884D7}" type="pres">
      <dgm:prSet presAssocID="{8A315A2B-8D14-495E-B0C3-E50063DA8D33}" presName="comp" presStyleCnt="0"/>
      <dgm:spPr/>
    </dgm:pt>
    <dgm:pt modelId="{D0101E99-35C8-4C0A-B751-867AEC60871C}" type="pres">
      <dgm:prSet presAssocID="{8A315A2B-8D14-495E-B0C3-E50063DA8D33}" presName="box" presStyleLbl="node1" presStyleIdx="2" presStyleCnt="4"/>
      <dgm:spPr/>
      <dgm:t>
        <a:bodyPr/>
        <a:lstStyle/>
        <a:p>
          <a:endParaRPr lang="ru-RU"/>
        </a:p>
      </dgm:t>
    </dgm:pt>
    <dgm:pt modelId="{686769B3-782D-4039-A00C-AFCCF82CDC11}" type="pres">
      <dgm:prSet presAssocID="{8A315A2B-8D14-495E-B0C3-E50063DA8D33}" presName="img" presStyleLbl="fgImgPlac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C5F58FF2-F1F1-43A3-92EC-A733BE2E586D}" type="pres">
      <dgm:prSet presAssocID="{8A315A2B-8D14-495E-B0C3-E50063DA8D33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FC10A8-0AA0-4431-AD9D-B9CBA539A5C1}" type="pres">
      <dgm:prSet presAssocID="{02ED04BB-BE16-4042-A7A6-EA1857CB439D}" presName="spacer" presStyleCnt="0"/>
      <dgm:spPr/>
    </dgm:pt>
    <dgm:pt modelId="{C376A985-EB41-4A0B-8965-47D8B88DA984}" type="pres">
      <dgm:prSet presAssocID="{AB18463F-3C4B-456C-8E65-628C252B8546}" presName="comp" presStyleCnt="0"/>
      <dgm:spPr/>
    </dgm:pt>
    <dgm:pt modelId="{3B29DADB-12A0-4CAA-A0FD-E450EC9CBB2B}" type="pres">
      <dgm:prSet presAssocID="{AB18463F-3C4B-456C-8E65-628C252B8546}" presName="box" presStyleLbl="node1" presStyleIdx="3" presStyleCnt="4"/>
      <dgm:spPr/>
      <dgm:t>
        <a:bodyPr/>
        <a:lstStyle/>
        <a:p>
          <a:endParaRPr lang="ru-RU"/>
        </a:p>
      </dgm:t>
    </dgm:pt>
    <dgm:pt modelId="{FA803D1A-6D5F-48C7-AA3F-17C1D1490AEF}" type="pres">
      <dgm:prSet presAssocID="{AB18463F-3C4B-456C-8E65-628C252B8546}" presName="img" presStyleLbl="fgImgPlac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E586B153-4B78-454B-8B63-F920748D8EFC}" type="pres">
      <dgm:prSet presAssocID="{AB18463F-3C4B-456C-8E65-628C252B8546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54A395-BB6C-4E4B-8771-4A88E7B7B30F}" srcId="{605A194E-0954-4B02-A4C7-1F261BE57266}" destId="{225245D9-5258-44C0-8780-F32F21F1DC9F}" srcOrd="1" destOrd="0" parTransId="{4D188EB5-4ABD-4CEF-B505-65B0F3D967DA}" sibTransId="{98283550-0457-4139-B4A9-C60573454182}"/>
    <dgm:cxn modelId="{49EC507E-FB9D-4064-A04C-1F9B2E44AF94}" type="presOf" srcId="{225245D9-5258-44C0-8780-F32F21F1DC9F}" destId="{0C718983-1CDE-4AAA-9B24-4E76C0611CA7}" srcOrd="0" destOrd="0" presId="urn:microsoft.com/office/officeart/2005/8/layout/vList4"/>
    <dgm:cxn modelId="{A1A442E4-936C-4444-AE42-1EF7B3C23102}" type="presOf" srcId="{D569EC2A-0856-4B93-8C39-DD80820962E3}" destId="{93248AC1-A758-4E06-AC21-5AFA4228FE96}" srcOrd="1" destOrd="0" presId="urn:microsoft.com/office/officeart/2005/8/layout/vList4"/>
    <dgm:cxn modelId="{29A25235-A913-41EC-A85F-AB10B6DA093D}" srcId="{605A194E-0954-4B02-A4C7-1F261BE57266}" destId="{8A315A2B-8D14-495E-B0C3-E50063DA8D33}" srcOrd="2" destOrd="0" parTransId="{57AEFA5A-0B7B-4623-B2CA-E31F7DBEFBA9}" sibTransId="{02ED04BB-BE16-4042-A7A6-EA1857CB439D}"/>
    <dgm:cxn modelId="{2F4D7783-2C5E-43A2-9EDE-91A053C9646E}" type="presOf" srcId="{AB18463F-3C4B-456C-8E65-628C252B8546}" destId="{3B29DADB-12A0-4CAA-A0FD-E450EC9CBB2B}" srcOrd="0" destOrd="0" presId="urn:microsoft.com/office/officeart/2005/8/layout/vList4"/>
    <dgm:cxn modelId="{BBA45974-A760-4881-98FB-19B25E226B3B}" type="presOf" srcId="{8A315A2B-8D14-495E-B0C3-E50063DA8D33}" destId="{D0101E99-35C8-4C0A-B751-867AEC60871C}" srcOrd="0" destOrd="0" presId="urn:microsoft.com/office/officeart/2005/8/layout/vList4"/>
    <dgm:cxn modelId="{F5C7594F-0177-450D-9505-DF2BAF79509B}" type="presOf" srcId="{D569EC2A-0856-4B93-8C39-DD80820962E3}" destId="{A4059C0E-50D8-48DD-9C5A-0A7764F16EB9}" srcOrd="0" destOrd="0" presId="urn:microsoft.com/office/officeart/2005/8/layout/vList4"/>
    <dgm:cxn modelId="{50A59876-4FCF-471F-8451-6483A3E76889}" type="presOf" srcId="{AB18463F-3C4B-456C-8E65-628C252B8546}" destId="{E586B153-4B78-454B-8B63-F920748D8EFC}" srcOrd="1" destOrd="0" presId="urn:microsoft.com/office/officeart/2005/8/layout/vList4"/>
    <dgm:cxn modelId="{3EDC490D-E1AC-415B-87BD-E72F3A936ACA}" type="presOf" srcId="{8A315A2B-8D14-495E-B0C3-E50063DA8D33}" destId="{C5F58FF2-F1F1-43A3-92EC-A733BE2E586D}" srcOrd="1" destOrd="0" presId="urn:microsoft.com/office/officeart/2005/8/layout/vList4"/>
    <dgm:cxn modelId="{F3C0895C-8D2A-4C6F-B309-CE54372C244A}" type="presOf" srcId="{225245D9-5258-44C0-8780-F32F21F1DC9F}" destId="{6D70149E-8623-4FB9-9268-C130090B5291}" srcOrd="1" destOrd="0" presId="urn:microsoft.com/office/officeart/2005/8/layout/vList4"/>
    <dgm:cxn modelId="{4C232AC0-F8C7-43D7-8DF4-74DD7FC49E43}" type="presOf" srcId="{605A194E-0954-4B02-A4C7-1F261BE57266}" destId="{44733191-F133-45F8-8BA9-60986F2E45E6}" srcOrd="0" destOrd="0" presId="urn:microsoft.com/office/officeart/2005/8/layout/vList4"/>
    <dgm:cxn modelId="{CA54F5B1-937C-490C-8924-E787B52D1943}" srcId="{605A194E-0954-4B02-A4C7-1F261BE57266}" destId="{AB18463F-3C4B-456C-8E65-628C252B8546}" srcOrd="3" destOrd="0" parTransId="{02D697C9-375F-48A8-8B95-296C1521D8C9}" sibTransId="{2E51E9CB-3F0C-4FC4-9405-27E05D1758D4}"/>
    <dgm:cxn modelId="{3E79BF09-9DC3-4375-BCB7-FF3D0ECD8F11}" srcId="{605A194E-0954-4B02-A4C7-1F261BE57266}" destId="{D569EC2A-0856-4B93-8C39-DD80820962E3}" srcOrd="0" destOrd="0" parTransId="{8A9A356F-8958-45BF-9AF3-1F3F3D943945}" sibTransId="{4BF513D5-A704-41A6-9D67-D29FA66114F5}"/>
    <dgm:cxn modelId="{9F4AD4FE-4D1C-447E-BFB4-F3E09EE5C726}" type="presParOf" srcId="{44733191-F133-45F8-8BA9-60986F2E45E6}" destId="{A2C4F7BF-5A68-4A13-9A60-509EA591FC6A}" srcOrd="0" destOrd="0" presId="urn:microsoft.com/office/officeart/2005/8/layout/vList4"/>
    <dgm:cxn modelId="{C2579352-86E5-421B-B25C-BFDFAACE515A}" type="presParOf" srcId="{A2C4F7BF-5A68-4A13-9A60-509EA591FC6A}" destId="{A4059C0E-50D8-48DD-9C5A-0A7764F16EB9}" srcOrd="0" destOrd="0" presId="urn:microsoft.com/office/officeart/2005/8/layout/vList4"/>
    <dgm:cxn modelId="{1F51AFAC-C9A7-45B3-BEEA-3ABAC02ACC70}" type="presParOf" srcId="{A2C4F7BF-5A68-4A13-9A60-509EA591FC6A}" destId="{048865B1-26CB-4204-93AC-9558DEFFA6E5}" srcOrd="1" destOrd="0" presId="urn:microsoft.com/office/officeart/2005/8/layout/vList4"/>
    <dgm:cxn modelId="{B81EE5F8-9D29-4484-B598-F4B02EEF8291}" type="presParOf" srcId="{A2C4F7BF-5A68-4A13-9A60-509EA591FC6A}" destId="{93248AC1-A758-4E06-AC21-5AFA4228FE96}" srcOrd="2" destOrd="0" presId="urn:microsoft.com/office/officeart/2005/8/layout/vList4"/>
    <dgm:cxn modelId="{025170EF-518D-429B-9803-0DDB31032F7D}" type="presParOf" srcId="{44733191-F133-45F8-8BA9-60986F2E45E6}" destId="{74FAA536-3FCA-4332-862D-02F42282F951}" srcOrd="1" destOrd="0" presId="urn:microsoft.com/office/officeart/2005/8/layout/vList4"/>
    <dgm:cxn modelId="{392B21E1-F6BC-4D03-AFE1-C6A129C72649}" type="presParOf" srcId="{44733191-F133-45F8-8BA9-60986F2E45E6}" destId="{846D9D19-DA6A-422C-8AE0-3063A8DCB5DB}" srcOrd="2" destOrd="0" presId="urn:microsoft.com/office/officeart/2005/8/layout/vList4"/>
    <dgm:cxn modelId="{7FE24F0C-A46D-4B66-B249-5961FDC683CF}" type="presParOf" srcId="{846D9D19-DA6A-422C-8AE0-3063A8DCB5DB}" destId="{0C718983-1CDE-4AAA-9B24-4E76C0611CA7}" srcOrd="0" destOrd="0" presId="urn:microsoft.com/office/officeart/2005/8/layout/vList4"/>
    <dgm:cxn modelId="{88D28C2F-1B37-490E-A5CA-8FA3BB91B10E}" type="presParOf" srcId="{846D9D19-DA6A-422C-8AE0-3063A8DCB5DB}" destId="{405D0E18-07B2-4250-87E0-56DC0599535D}" srcOrd="1" destOrd="0" presId="urn:microsoft.com/office/officeart/2005/8/layout/vList4"/>
    <dgm:cxn modelId="{26102B14-0EB3-45DF-B8A3-2C04ECAEA391}" type="presParOf" srcId="{846D9D19-DA6A-422C-8AE0-3063A8DCB5DB}" destId="{6D70149E-8623-4FB9-9268-C130090B5291}" srcOrd="2" destOrd="0" presId="urn:microsoft.com/office/officeart/2005/8/layout/vList4"/>
    <dgm:cxn modelId="{338E93C8-13DB-44CF-B89D-81B5C6CD7B72}" type="presParOf" srcId="{44733191-F133-45F8-8BA9-60986F2E45E6}" destId="{BBA9993E-9AF1-4EB9-A92B-F477B8908A3A}" srcOrd="3" destOrd="0" presId="urn:microsoft.com/office/officeart/2005/8/layout/vList4"/>
    <dgm:cxn modelId="{B8B6A356-5984-4F0A-8542-4B227AF34533}" type="presParOf" srcId="{44733191-F133-45F8-8BA9-60986F2E45E6}" destId="{36124EAD-4D70-4D58-8F1C-1946959884D7}" srcOrd="4" destOrd="0" presId="urn:microsoft.com/office/officeart/2005/8/layout/vList4"/>
    <dgm:cxn modelId="{5D886ECE-8984-4D67-BFEA-C11A6A7C1B23}" type="presParOf" srcId="{36124EAD-4D70-4D58-8F1C-1946959884D7}" destId="{D0101E99-35C8-4C0A-B751-867AEC60871C}" srcOrd="0" destOrd="0" presId="urn:microsoft.com/office/officeart/2005/8/layout/vList4"/>
    <dgm:cxn modelId="{C03716F0-051F-4F23-B2D8-BB8FC0D7A40D}" type="presParOf" srcId="{36124EAD-4D70-4D58-8F1C-1946959884D7}" destId="{686769B3-782D-4039-A00C-AFCCF82CDC11}" srcOrd="1" destOrd="0" presId="urn:microsoft.com/office/officeart/2005/8/layout/vList4"/>
    <dgm:cxn modelId="{5AEF52E3-AD8D-40E6-B92C-B13533BDACE5}" type="presParOf" srcId="{36124EAD-4D70-4D58-8F1C-1946959884D7}" destId="{C5F58FF2-F1F1-43A3-92EC-A733BE2E586D}" srcOrd="2" destOrd="0" presId="urn:microsoft.com/office/officeart/2005/8/layout/vList4"/>
    <dgm:cxn modelId="{060F7A89-01B3-4955-AD9D-5658A37FFF71}" type="presParOf" srcId="{44733191-F133-45F8-8BA9-60986F2E45E6}" destId="{45FC10A8-0AA0-4431-AD9D-B9CBA539A5C1}" srcOrd="5" destOrd="0" presId="urn:microsoft.com/office/officeart/2005/8/layout/vList4"/>
    <dgm:cxn modelId="{08C2D1BE-6CE9-4F82-8998-78CED27C7E95}" type="presParOf" srcId="{44733191-F133-45F8-8BA9-60986F2E45E6}" destId="{C376A985-EB41-4A0B-8965-47D8B88DA984}" srcOrd="6" destOrd="0" presId="urn:microsoft.com/office/officeart/2005/8/layout/vList4"/>
    <dgm:cxn modelId="{70256CCC-E804-474F-B87B-E36D2A63269F}" type="presParOf" srcId="{C376A985-EB41-4A0B-8965-47D8B88DA984}" destId="{3B29DADB-12A0-4CAA-A0FD-E450EC9CBB2B}" srcOrd="0" destOrd="0" presId="urn:microsoft.com/office/officeart/2005/8/layout/vList4"/>
    <dgm:cxn modelId="{60F93E6B-AE01-4F7C-9E21-D5E80BB5A0D7}" type="presParOf" srcId="{C376A985-EB41-4A0B-8965-47D8B88DA984}" destId="{FA803D1A-6D5F-48C7-AA3F-17C1D1490AEF}" srcOrd="1" destOrd="0" presId="urn:microsoft.com/office/officeart/2005/8/layout/vList4"/>
    <dgm:cxn modelId="{0DF901D2-044E-4E86-AF23-B65886923996}" type="presParOf" srcId="{C376A985-EB41-4A0B-8965-47D8B88DA984}" destId="{E586B153-4B78-454B-8B63-F920748D8EFC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9680102-C859-48E8-A727-8E65E82071C7}" type="doc">
      <dgm:prSet loTypeId="urn:microsoft.com/office/officeart/2005/8/layout/cycle2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C618FE8-ABF5-482C-9CE1-052C4A69F318}">
      <dgm:prSet custT="1"/>
      <dgm:spPr/>
      <dgm:t>
        <a:bodyPr/>
        <a:lstStyle/>
        <a:p>
          <a:pPr rtl="0"/>
          <a:r>
            <a:rPr lang="ru-RU" sz="1000" b="1" smtClean="0"/>
            <a:t>2. Выберите «Создать канал»</a:t>
          </a:r>
          <a:endParaRPr lang="ru-RU" sz="1000" b="1"/>
        </a:p>
      </dgm:t>
    </dgm:pt>
    <dgm:pt modelId="{4E0BE5BC-5E94-496F-A433-9BF22C45E95B}" type="parTrans" cxnId="{639E31F0-C500-476D-B175-338656B12092}">
      <dgm:prSet/>
      <dgm:spPr/>
      <dgm:t>
        <a:bodyPr/>
        <a:lstStyle/>
        <a:p>
          <a:endParaRPr lang="ru-RU" sz="1000" b="1"/>
        </a:p>
      </dgm:t>
    </dgm:pt>
    <dgm:pt modelId="{195AF983-FD3F-4BFD-BBD3-BD0F59F27E04}" type="sibTrans" cxnId="{639E31F0-C500-476D-B175-338656B12092}">
      <dgm:prSet custT="1"/>
      <dgm:spPr/>
      <dgm:t>
        <a:bodyPr/>
        <a:lstStyle/>
        <a:p>
          <a:endParaRPr lang="ru-RU" sz="1000" b="1"/>
        </a:p>
      </dgm:t>
    </dgm:pt>
    <dgm:pt modelId="{3FFFC221-DB22-4ADC-B706-65804D8D4333}">
      <dgm:prSet custT="1"/>
      <dgm:spPr/>
      <dgm:t>
        <a:bodyPr/>
        <a:lstStyle/>
        <a:p>
          <a:pPr rtl="0"/>
          <a:r>
            <a:rPr lang="ru-RU" sz="1000" b="1" dirty="0" smtClean="0"/>
            <a:t>3.Введите название канала, добавьте </a:t>
          </a:r>
          <a:r>
            <a:rPr lang="ru-RU" sz="1000" b="1" dirty="0" err="1" smtClean="0"/>
            <a:t>аватар</a:t>
          </a:r>
          <a:endParaRPr lang="ru-RU" sz="1000" b="1" dirty="0"/>
        </a:p>
      </dgm:t>
    </dgm:pt>
    <dgm:pt modelId="{5BD12A10-440B-4A6D-A9AA-B2A0FD077726}" type="parTrans" cxnId="{FB987818-DA0F-4BBF-8EFD-C52FC49E58B3}">
      <dgm:prSet/>
      <dgm:spPr/>
      <dgm:t>
        <a:bodyPr/>
        <a:lstStyle/>
        <a:p>
          <a:endParaRPr lang="ru-RU" sz="1000" b="1"/>
        </a:p>
      </dgm:t>
    </dgm:pt>
    <dgm:pt modelId="{D72A62DB-DE28-4F5C-B38B-64821180DA14}" type="sibTrans" cxnId="{FB987818-DA0F-4BBF-8EFD-C52FC49E58B3}">
      <dgm:prSet custT="1"/>
      <dgm:spPr/>
      <dgm:t>
        <a:bodyPr/>
        <a:lstStyle/>
        <a:p>
          <a:endParaRPr lang="ru-RU" sz="1000" b="1"/>
        </a:p>
      </dgm:t>
    </dgm:pt>
    <dgm:pt modelId="{47A56511-66A4-48A0-A00B-3E22649A1209}">
      <dgm:prSet custT="1"/>
      <dgm:spPr/>
      <dgm:t>
        <a:bodyPr/>
        <a:lstStyle/>
        <a:p>
          <a:pPr rtl="0"/>
          <a:r>
            <a:rPr lang="ru-RU" sz="1000" b="1" dirty="0" smtClean="0"/>
            <a:t>5. Подробнее расскажите, о чём будет канал, в поле «Описание». </a:t>
          </a:r>
          <a:endParaRPr lang="ru-RU" sz="1000" b="1" dirty="0"/>
        </a:p>
      </dgm:t>
    </dgm:pt>
    <dgm:pt modelId="{ED956D4D-59AA-4CD4-8F72-98983496D08E}" type="parTrans" cxnId="{6E31E91A-C3EF-42DC-9FFD-01B815E8F640}">
      <dgm:prSet/>
      <dgm:spPr/>
      <dgm:t>
        <a:bodyPr/>
        <a:lstStyle/>
        <a:p>
          <a:endParaRPr lang="ru-RU" sz="1000" b="1"/>
        </a:p>
      </dgm:t>
    </dgm:pt>
    <dgm:pt modelId="{90609F1A-3F5F-4A6B-8AB7-13C8908490AB}" type="sibTrans" cxnId="{6E31E91A-C3EF-42DC-9FFD-01B815E8F640}">
      <dgm:prSet custT="1"/>
      <dgm:spPr/>
      <dgm:t>
        <a:bodyPr/>
        <a:lstStyle/>
        <a:p>
          <a:endParaRPr lang="ru-RU" sz="1000" b="1"/>
        </a:p>
      </dgm:t>
    </dgm:pt>
    <dgm:pt modelId="{07E11D4D-34AC-416E-A20A-921E9699DAC4}">
      <dgm:prSet custT="1"/>
      <dgm:spPr/>
      <dgm:t>
        <a:bodyPr/>
        <a:lstStyle/>
        <a:p>
          <a:pPr rtl="0"/>
          <a:r>
            <a:rPr lang="ru-RU" sz="1000" b="1" dirty="0" smtClean="0"/>
            <a:t>Все ваши каналы находятся в одноимённой папке в профиле </a:t>
          </a:r>
          <a:endParaRPr lang="ru-RU" sz="1000" b="1" dirty="0"/>
        </a:p>
      </dgm:t>
    </dgm:pt>
    <dgm:pt modelId="{754293CF-2D1E-436F-90FB-0D0F61D685BB}" type="parTrans" cxnId="{C40E478B-D8AB-4421-A525-CE54237257CE}">
      <dgm:prSet/>
      <dgm:spPr/>
      <dgm:t>
        <a:bodyPr/>
        <a:lstStyle/>
        <a:p>
          <a:endParaRPr lang="ru-RU" sz="1000" b="1"/>
        </a:p>
      </dgm:t>
    </dgm:pt>
    <dgm:pt modelId="{F8439C9A-009E-436E-8CAC-EDDB6EABD9CD}" type="sibTrans" cxnId="{C40E478B-D8AB-4421-A525-CE54237257CE}">
      <dgm:prSet custT="1"/>
      <dgm:spPr/>
      <dgm:t>
        <a:bodyPr/>
        <a:lstStyle/>
        <a:p>
          <a:endParaRPr lang="ru-RU" sz="1000" b="1"/>
        </a:p>
      </dgm:t>
    </dgm:pt>
    <dgm:pt modelId="{26CF14E3-A9EE-4C73-B72A-03865D3EC0FB}">
      <dgm:prSet custT="1"/>
      <dgm:spPr/>
      <dgm:t>
        <a:bodyPr/>
        <a:lstStyle/>
        <a:p>
          <a:pPr rtl="0"/>
          <a:r>
            <a:rPr lang="ru-RU" sz="1000" b="1" dirty="0" smtClean="0"/>
            <a:t>6.Нажмите «Добавить» (кликните на шестерёнку возле названия канала)</a:t>
          </a:r>
          <a:endParaRPr lang="ru-RU" sz="1000" b="1" dirty="0"/>
        </a:p>
      </dgm:t>
    </dgm:pt>
    <dgm:pt modelId="{0714E613-0FE2-49A4-ACA8-8DA4763DE478}" type="parTrans" cxnId="{03D12F28-6E1E-4427-9235-BB26ACC69661}">
      <dgm:prSet/>
      <dgm:spPr/>
      <dgm:t>
        <a:bodyPr/>
        <a:lstStyle/>
        <a:p>
          <a:endParaRPr lang="ru-RU" sz="1000" b="1"/>
        </a:p>
      </dgm:t>
    </dgm:pt>
    <dgm:pt modelId="{E6EBE102-1BDB-4FF3-AB85-911067624652}" type="sibTrans" cxnId="{03D12F28-6E1E-4427-9235-BB26ACC69661}">
      <dgm:prSet custT="1"/>
      <dgm:spPr/>
      <dgm:t>
        <a:bodyPr/>
        <a:lstStyle/>
        <a:p>
          <a:endParaRPr lang="ru-RU" sz="1000" b="1"/>
        </a:p>
      </dgm:t>
    </dgm:pt>
    <dgm:pt modelId="{84C0FD40-C4D0-44DA-859E-843C955B0658}">
      <dgm:prSet custT="1"/>
      <dgm:spPr/>
      <dgm:t>
        <a:bodyPr/>
        <a:lstStyle/>
        <a:p>
          <a:pPr rtl="0"/>
          <a:r>
            <a:rPr lang="ru-RU" sz="1000" b="1" dirty="0" smtClean="0"/>
            <a:t>1. Войдите в профиль </a:t>
          </a:r>
          <a:r>
            <a:rPr lang="ru-RU" sz="1000" b="1" dirty="0" err="1" smtClean="0"/>
            <a:t>Сферум</a:t>
          </a:r>
          <a:r>
            <a:rPr lang="ru-RU" sz="1000" b="1" dirty="0" smtClean="0"/>
            <a:t> и нажмите на иконку карандаша</a:t>
          </a:r>
          <a:endParaRPr lang="ru-RU" sz="1000" b="1" dirty="0"/>
        </a:p>
      </dgm:t>
    </dgm:pt>
    <dgm:pt modelId="{9D2B6293-AB51-4C5A-B926-C5C1AE05EF76}" type="sibTrans" cxnId="{C73B22E6-634B-4694-827B-E8373A0C5997}">
      <dgm:prSet custT="1"/>
      <dgm:spPr/>
      <dgm:t>
        <a:bodyPr/>
        <a:lstStyle/>
        <a:p>
          <a:endParaRPr lang="ru-RU" sz="1000" b="1"/>
        </a:p>
      </dgm:t>
    </dgm:pt>
    <dgm:pt modelId="{B2D18904-537E-41EF-A428-E2FEBCBD59D6}" type="parTrans" cxnId="{C73B22E6-634B-4694-827B-E8373A0C5997}">
      <dgm:prSet/>
      <dgm:spPr/>
      <dgm:t>
        <a:bodyPr/>
        <a:lstStyle/>
        <a:p>
          <a:endParaRPr lang="ru-RU" sz="1000" b="1"/>
        </a:p>
      </dgm:t>
    </dgm:pt>
    <dgm:pt modelId="{C7D5FABD-4B4C-4086-B914-C707097FF9C6}">
      <dgm:prSet custT="1"/>
      <dgm:spPr/>
      <dgm:t>
        <a:bodyPr/>
        <a:lstStyle/>
        <a:p>
          <a:pPr rtl="0"/>
          <a:r>
            <a:rPr lang="ru-RU" sz="1000" b="1" dirty="0" smtClean="0"/>
            <a:t>4. </a:t>
          </a:r>
          <a:r>
            <a:rPr lang="ru-RU" sz="1000" b="1" dirty="0" err="1" smtClean="0"/>
            <a:t>Ннажмите</a:t>
          </a:r>
          <a:r>
            <a:rPr lang="ru-RU" sz="1000" b="1" dirty="0" smtClean="0"/>
            <a:t> «Создать канал»</a:t>
          </a:r>
          <a:endParaRPr lang="ru-RU" sz="1000" b="1" dirty="0"/>
        </a:p>
      </dgm:t>
    </dgm:pt>
    <dgm:pt modelId="{D3899D03-8450-45B1-AF90-3BA584D043B1}" type="parTrans" cxnId="{DF5D1087-7AE7-44BA-A1D9-156852DD13F2}">
      <dgm:prSet/>
      <dgm:spPr/>
      <dgm:t>
        <a:bodyPr/>
        <a:lstStyle/>
        <a:p>
          <a:endParaRPr lang="ru-RU"/>
        </a:p>
      </dgm:t>
    </dgm:pt>
    <dgm:pt modelId="{99AFEC6B-B234-4816-9FB1-37DBB7C9C6C5}" type="sibTrans" cxnId="{DF5D1087-7AE7-44BA-A1D9-156852DD13F2}">
      <dgm:prSet/>
      <dgm:spPr/>
      <dgm:t>
        <a:bodyPr/>
        <a:lstStyle/>
        <a:p>
          <a:endParaRPr lang="ru-RU"/>
        </a:p>
      </dgm:t>
    </dgm:pt>
    <dgm:pt modelId="{4142E984-E425-41C3-B38F-3C0498AB6BF1}" type="pres">
      <dgm:prSet presAssocID="{09680102-C859-48E8-A727-8E65E82071C7}" presName="cycle" presStyleCnt="0">
        <dgm:presLayoutVars>
          <dgm:dir/>
          <dgm:resizeHandles val="exact"/>
        </dgm:presLayoutVars>
      </dgm:prSet>
      <dgm:spPr/>
    </dgm:pt>
    <dgm:pt modelId="{B4036952-D38A-40AB-BDDC-43EA60DE9219}" type="pres">
      <dgm:prSet presAssocID="{84C0FD40-C4D0-44DA-859E-843C955B0658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DDF1BA-DE08-4B97-AE5F-8EAAAFB748A2}" type="pres">
      <dgm:prSet presAssocID="{9D2B6293-AB51-4C5A-B926-C5C1AE05EF76}" presName="sibTrans" presStyleLbl="sibTrans2D1" presStyleIdx="0" presStyleCnt="7"/>
      <dgm:spPr/>
    </dgm:pt>
    <dgm:pt modelId="{433B84FA-C85B-4C40-B09E-72D08A96F7F1}" type="pres">
      <dgm:prSet presAssocID="{9D2B6293-AB51-4C5A-B926-C5C1AE05EF76}" presName="connectorText" presStyleLbl="sibTrans2D1" presStyleIdx="0" presStyleCnt="7"/>
      <dgm:spPr/>
    </dgm:pt>
    <dgm:pt modelId="{69EF47B4-3206-48BF-BFD1-80A536CB30F1}" type="pres">
      <dgm:prSet presAssocID="{0C618FE8-ABF5-482C-9CE1-052C4A69F318}" presName="node" presStyleLbl="node1" presStyleIdx="1" presStyleCnt="7">
        <dgm:presLayoutVars>
          <dgm:bulletEnabled val="1"/>
        </dgm:presLayoutVars>
      </dgm:prSet>
      <dgm:spPr/>
    </dgm:pt>
    <dgm:pt modelId="{5AAB4F5B-6EDC-460F-8847-08303572E78F}" type="pres">
      <dgm:prSet presAssocID="{195AF983-FD3F-4BFD-BBD3-BD0F59F27E04}" presName="sibTrans" presStyleLbl="sibTrans2D1" presStyleIdx="1" presStyleCnt="7"/>
      <dgm:spPr/>
    </dgm:pt>
    <dgm:pt modelId="{91E8D5F9-77F6-42C9-9321-2CB33F1867DC}" type="pres">
      <dgm:prSet presAssocID="{195AF983-FD3F-4BFD-BBD3-BD0F59F27E04}" presName="connectorText" presStyleLbl="sibTrans2D1" presStyleIdx="1" presStyleCnt="7"/>
      <dgm:spPr/>
    </dgm:pt>
    <dgm:pt modelId="{180CF6FD-FBD3-453E-8A5F-415A474775EC}" type="pres">
      <dgm:prSet presAssocID="{3FFFC221-DB22-4ADC-B706-65804D8D4333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B812C6-5414-431C-B126-886D8C92164B}" type="pres">
      <dgm:prSet presAssocID="{D72A62DB-DE28-4F5C-B38B-64821180DA14}" presName="sibTrans" presStyleLbl="sibTrans2D1" presStyleIdx="2" presStyleCnt="7"/>
      <dgm:spPr/>
    </dgm:pt>
    <dgm:pt modelId="{62E2F3DA-3D3D-4E64-ADF2-BBB87E709FC5}" type="pres">
      <dgm:prSet presAssocID="{D72A62DB-DE28-4F5C-B38B-64821180DA14}" presName="connectorText" presStyleLbl="sibTrans2D1" presStyleIdx="2" presStyleCnt="7"/>
      <dgm:spPr/>
    </dgm:pt>
    <dgm:pt modelId="{48C47332-FA31-40A0-8B5B-BB5D3FD749AB}" type="pres">
      <dgm:prSet presAssocID="{C7D5FABD-4B4C-4086-B914-C707097FF9C6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31C9EE-52C5-4D86-BD0B-95426735AAD0}" type="pres">
      <dgm:prSet presAssocID="{99AFEC6B-B234-4816-9FB1-37DBB7C9C6C5}" presName="sibTrans" presStyleLbl="sibTrans2D1" presStyleIdx="3" presStyleCnt="7"/>
      <dgm:spPr/>
    </dgm:pt>
    <dgm:pt modelId="{78DB50E8-C6CD-420E-B44D-3CE7723FFB08}" type="pres">
      <dgm:prSet presAssocID="{99AFEC6B-B234-4816-9FB1-37DBB7C9C6C5}" presName="connectorText" presStyleLbl="sibTrans2D1" presStyleIdx="3" presStyleCnt="7"/>
      <dgm:spPr/>
    </dgm:pt>
    <dgm:pt modelId="{EFBA9D73-84AF-454C-A551-41D55910E063}" type="pres">
      <dgm:prSet presAssocID="{47A56511-66A4-48A0-A00B-3E22649A1209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774FB8-8843-469D-AD38-0F2D96759024}" type="pres">
      <dgm:prSet presAssocID="{90609F1A-3F5F-4A6B-8AB7-13C8908490AB}" presName="sibTrans" presStyleLbl="sibTrans2D1" presStyleIdx="4" presStyleCnt="7"/>
      <dgm:spPr/>
    </dgm:pt>
    <dgm:pt modelId="{EBC7351E-720A-414E-AFF7-AFD5C9F1F8B9}" type="pres">
      <dgm:prSet presAssocID="{90609F1A-3F5F-4A6B-8AB7-13C8908490AB}" presName="connectorText" presStyleLbl="sibTrans2D1" presStyleIdx="4" presStyleCnt="7"/>
      <dgm:spPr/>
    </dgm:pt>
    <dgm:pt modelId="{15BB52BC-CAFE-4D21-9C0F-D9B355D7454B}" type="pres">
      <dgm:prSet presAssocID="{26CF14E3-A9EE-4C73-B72A-03865D3EC0FB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DB12FC-A4BB-46F0-ACC4-3FFEBE7BA060}" type="pres">
      <dgm:prSet presAssocID="{E6EBE102-1BDB-4FF3-AB85-911067624652}" presName="sibTrans" presStyleLbl="sibTrans2D1" presStyleIdx="5" presStyleCnt="7"/>
      <dgm:spPr/>
    </dgm:pt>
    <dgm:pt modelId="{3B20BD2C-C90B-42FB-BE64-07DE93239AB0}" type="pres">
      <dgm:prSet presAssocID="{E6EBE102-1BDB-4FF3-AB85-911067624652}" presName="connectorText" presStyleLbl="sibTrans2D1" presStyleIdx="5" presStyleCnt="7"/>
      <dgm:spPr/>
    </dgm:pt>
    <dgm:pt modelId="{241060AF-973B-4479-80EA-84A8184DC43F}" type="pres">
      <dgm:prSet presAssocID="{07E11D4D-34AC-416E-A20A-921E9699DAC4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26142C-9391-4D6B-BD88-7333F15687FB}" type="pres">
      <dgm:prSet presAssocID="{F8439C9A-009E-436E-8CAC-EDDB6EABD9CD}" presName="sibTrans" presStyleLbl="sibTrans2D1" presStyleIdx="6" presStyleCnt="7"/>
      <dgm:spPr/>
    </dgm:pt>
    <dgm:pt modelId="{D10187FF-0A2F-4176-AC99-FA33ABC44D93}" type="pres">
      <dgm:prSet presAssocID="{F8439C9A-009E-436E-8CAC-EDDB6EABD9CD}" presName="connectorText" presStyleLbl="sibTrans2D1" presStyleIdx="6" presStyleCnt="7"/>
      <dgm:spPr/>
    </dgm:pt>
  </dgm:ptLst>
  <dgm:cxnLst>
    <dgm:cxn modelId="{017F2B76-1A2B-4B65-9097-C624C8F506CB}" type="presOf" srcId="{0C618FE8-ABF5-482C-9CE1-052C4A69F318}" destId="{69EF47B4-3206-48BF-BFD1-80A536CB30F1}" srcOrd="0" destOrd="0" presId="urn:microsoft.com/office/officeart/2005/8/layout/cycle2"/>
    <dgm:cxn modelId="{DF5D1087-7AE7-44BA-A1D9-156852DD13F2}" srcId="{09680102-C859-48E8-A727-8E65E82071C7}" destId="{C7D5FABD-4B4C-4086-B914-C707097FF9C6}" srcOrd="3" destOrd="0" parTransId="{D3899D03-8450-45B1-AF90-3BA584D043B1}" sibTransId="{99AFEC6B-B234-4816-9FB1-37DBB7C9C6C5}"/>
    <dgm:cxn modelId="{AB9C6786-55F5-4CED-B7C5-30EB9CDB032A}" type="presOf" srcId="{195AF983-FD3F-4BFD-BBD3-BD0F59F27E04}" destId="{5AAB4F5B-6EDC-460F-8847-08303572E78F}" srcOrd="0" destOrd="0" presId="urn:microsoft.com/office/officeart/2005/8/layout/cycle2"/>
    <dgm:cxn modelId="{C40E478B-D8AB-4421-A525-CE54237257CE}" srcId="{09680102-C859-48E8-A727-8E65E82071C7}" destId="{07E11D4D-34AC-416E-A20A-921E9699DAC4}" srcOrd="6" destOrd="0" parTransId="{754293CF-2D1E-436F-90FB-0D0F61D685BB}" sibTransId="{F8439C9A-009E-436E-8CAC-EDDB6EABD9CD}"/>
    <dgm:cxn modelId="{70535F91-9F78-416D-B4C8-6D154A3DF890}" type="presOf" srcId="{195AF983-FD3F-4BFD-BBD3-BD0F59F27E04}" destId="{91E8D5F9-77F6-42C9-9321-2CB33F1867DC}" srcOrd="1" destOrd="0" presId="urn:microsoft.com/office/officeart/2005/8/layout/cycle2"/>
    <dgm:cxn modelId="{29DF9931-8A5F-4C15-BD12-BC6360688C2E}" type="presOf" srcId="{F8439C9A-009E-436E-8CAC-EDDB6EABD9CD}" destId="{D10187FF-0A2F-4176-AC99-FA33ABC44D93}" srcOrd="1" destOrd="0" presId="urn:microsoft.com/office/officeart/2005/8/layout/cycle2"/>
    <dgm:cxn modelId="{5871816F-70BB-4999-81B4-B9DB29D2BFDA}" type="presOf" srcId="{C7D5FABD-4B4C-4086-B914-C707097FF9C6}" destId="{48C47332-FA31-40A0-8B5B-BB5D3FD749AB}" srcOrd="0" destOrd="0" presId="urn:microsoft.com/office/officeart/2005/8/layout/cycle2"/>
    <dgm:cxn modelId="{FB987818-DA0F-4BBF-8EFD-C52FC49E58B3}" srcId="{09680102-C859-48E8-A727-8E65E82071C7}" destId="{3FFFC221-DB22-4ADC-B706-65804D8D4333}" srcOrd="2" destOrd="0" parTransId="{5BD12A10-440B-4A6D-A9AA-B2A0FD077726}" sibTransId="{D72A62DB-DE28-4F5C-B38B-64821180DA14}"/>
    <dgm:cxn modelId="{CE35157A-1A38-4439-BAE9-2483C37EC983}" type="presOf" srcId="{90609F1A-3F5F-4A6B-8AB7-13C8908490AB}" destId="{EBC7351E-720A-414E-AFF7-AFD5C9F1F8B9}" srcOrd="1" destOrd="0" presId="urn:microsoft.com/office/officeart/2005/8/layout/cycle2"/>
    <dgm:cxn modelId="{3F630630-4C02-4A72-8B70-D283921782F4}" type="presOf" srcId="{47A56511-66A4-48A0-A00B-3E22649A1209}" destId="{EFBA9D73-84AF-454C-A551-41D55910E063}" srcOrd="0" destOrd="0" presId="urn:microsoft.com/office/officeart/2005/8/layout/cycle2"/>
    <dgm:cxn modelId="{639E31F0-C500-476D-B175-338656B12092}" srcId="{09680102-C859-48E8-A727-8E65E82071C7}" destId="{0C618FE8-ABF5-482C-9CE1-052C4A69F318}" srcOrd="1" destOrd="0" parTransId="{4E0BE5BC-5E94-496F-A433-9BF22C45E95B}" sibTransId="{195AF983-FD3F-4BFD-BBD3-BD0F59F27E04}"/>
    <dgm:cxn modelId="{03D12F28-6E1E-4427-9235-BB26ACC69661}" srcId="{09680102-C859-48E8-A727-8E65E82071C7}" destId="{26CF14E3-A9EE-4C73-B72A-03865D3EC0FB}" srcOrd="5" destOrd="0" parTransId="{0714E613-0FE2-49A4-ACA8-8DA4763DE478}" sibTransId="{E6EBE102-1BDB-4FF3-AB85-911067624652}"/>
    <dgm:cxn modelId="{EECF8D86-C847-487C-BB1B-B5FB4CA7F0EF}" type="presOf" srcId="{D72A62DB-DE28-4F5C-B38B-64821180DA14}" destId="{9BB812C6-5414-431C-B126-886D8C92164B}" srcOrd="0" destOrd="0" presId="urn:microsoft.com/office/officeart/2005/8/layout/cycle2"/>
    <dgm:cxn modelId="{33B6FD45-463A-453C-B2C0-4C150ECB23A3}" type="presOf" srcId="{90609F1A-3F5F-4A6B-8AB7-13C8908490AB}" destId="{D0774FB8-8843-469D-AD38-0F2D96759024}" srcOrd="0" destOrd="0" presId="urn:microsoft.com/office/officeart/2005/8/layout/cycle2"/>
    <dgm:cxn modelId="{C73B22E6-634B-4694-827B-E8373A0C5997}" srcId="{09680102-C859-48E8-A727-8E65E82071C7}" destId="{84C0FD40-C4D0-44DA-859E-843C955B0658}" srcOrd="0" destOrd="0" parTransId="{B2D18904-537E-41EF-A428-E2FEBCBD59D6}" sibTransId="{9D2B6293-AB51-4C5A-B926-C5C1AE05EF76}"/>
    <dgm:cxn modelId="{42113A78-F2A2-4927-B305-72E68FC9CB87}" type="presOf" srcId="{E6EBE102-1BDB-4FF3-AB85-911067624652}" destId="{EEDB12FC-A4BB-46F0-ACC4-3FFEBE7BA060}" srcOrd="0" destOrd="0" presId="urn:microsoft.com/office/officeart/2005/8/layout/cycle2"/>
    <dgm:cxn modelId="{3C2DE754-457F-4467-97C4-E289A5ACA5C6}" type="presOf" srcId="{84C0FD40-C4D0-44DA-859E-843C955B0658}" destId="{B4036952-D38A-40AB-BDDC-43EA60DE9219}" srcOrd="0" destOrd="0" presId="urn:microsoft.com/office/officeart/2005/8/layout/cycle2"/>
    <dgm:cxn modelId="{00DF1848-5DEC-47CC-996B-2C947346EAEE}" type="presOf" srcId="{3FFFC221-DB22-4ADC-B706-65804D8D4333}" destId="{180CF6FD-FBD3-453E-8A5F-415A474775EC}" srcOrd="0" destOrd="0" presId="urn:microsoft.com/office/officeart/2005/8/layout/cycle2"/>
    <dgm:cxn modelId="{DD09A9F8-7994-4ACD-8B62-377229722E89}" type="presOf" srcId="{07E11D4D-34AC-416E-A20A-921E9699DAC4}" destId="{241060AF-973B-4479-80EA-84A8184DC43F}" srcOrd="0" destOrd="0" presId="urn:microsoft.com/office/officeart/2005/8/layout/cycle2"/>
    <dgm:cxn modelId="{E2EC8A5E-4BBB-405F-B8AF-23DEB188E4D1}" type="presOf" srcId="{F8439C9A-009E-436E-8CAC-EDDB6EABD9CD}" destId="{2026142C-9391-4D6B-BD88-7333F15687FB}" srcOrd="0" destOrd="0" presId="urn:microsoft.com/office/officeart/2005/8/layout/cycle2"/>
    <dgm:cxn modelId="{6E31E91A-C3EF-42DC-9FFD-01B815E8F640}" srcId="{09680102-C859-48E8-A727-8E65E82071C7}" destId="{47A56511-66A4-48A0-A00B-3E22649A1209}" srcOrd="4" destOrd="0" parTransId="{ED956D4D-59AA-4CD4-8F72-98983496D08E}" sibTransId="{90609F1A-3F5F-4A6B-8AB7-13C8908490AB}"/>
    <dgm:cxn modelId="{A15C65D4-461A-4CB8-994F-912879265CD2}" type="presOf" srcId="{D72A62DB-DE28-4F5C-B38B-64821180DA14}" destId="{62E2F3DA-3D3D-4E64-ADF2-BBB87E709FC5}" srcOrd="1" destOrd="0" presId="urn:microsoft.com/office/officeart/2005/8/layout/cycle2"/>
    <dgm:cxn modelId="{2CF472B5-7FE7-4AE1-90EB-F0D80F3A7B58}" type="presOf" srcId="{E6EBE102-1BDB-4FF3-AB85-911067624652}" destId="{3B20BD2C-C90B-42FB-BE64-07DE93239AB0}" srcOrd="1" destOrd="0" presId="urn:microsoft.com/office/officeart/2005/8/layout/cycle2"/>
    <dgm:cxn modelId="{242EC7B1-8607-4B66-B40A-168B81EC1421}" type="presOf" srcId="{9D2B6293-AB51-4C5A-B926-C5C1AE05EF76}" destId="{433B84FA-C85B-4C40-B09E-72D08A96F7F1}" srcOrd="1" destOrd="0" presId="urn:microsoft.com/office/officeart/2005/8/layout/cycle2"/>
    <dgm:cxn modelId="{93F39D8E-0DD0-4888-9306-5E834E0E2E95}" type="presOf" srcId="{99AFEC6B-B234-4816-9FB1-37DBB7C9C6C5}" destId="{7231C9EE-52C5-4D86-BD0B-95426735AAD0}" srcOrd="0" destOrd="0" presId="urn:microsoft.com/office/officeart/2005/8/layout/cycle2"/>
    <dgm:cxn modelId="{94985DAE-2E33-4B12-A622-21B2D5D31A28}" type="presOf" srcId="{09680102-C859-48E8-A727-8E65E82071C7}" destId="{4142E984-E425-41C3-B38F-3C0498AB6BF1}" srcOrd="0" destOrd="0" presId="urn:microsoft.com/office/officeart/2005/8/layout/cycle2"/>
    <dgm:cxn modelId="{3BD0A73B-F57D-465E-89A3-9916AAA9E928}" type="presOf" srcId="{99AFEC6B-B234-4816-9FB1-37DBB7C9C6C5}" destId="{78DB50E8-C6CD-420E-B44D-3CE7723FFB08}" srcOrd="1" destOrd="0" presId="urn:microsoft.com/office/officeart/2005/8/layout/cycle2"/>
    <dgm:cxn modelId="{78D22D3E-F02C-4376-BE01-8269737033E8}" type="presOf" srcId="{9D2B6293-AB51-4C5A-B926-C5C1AE05EF76}" destId="{2ADDF1BA-DE08-4B97-AE5F-8EAAAFB748A2}" srcOrd="0" destOrd="0" presId="urn:microsoft.com/office/officeart/2005/8/layout/cycle2"/>
    <dgm:cxn modelId="{7FC0307D-83EB-4BC0-B7BE-3CF746CF862F}" type="presOf" srcId="{26CF14E3-A9EE-4C73-B72A-03865D3EC0FB}" destId="{15BB52BC-CAFE-4D21-9C0F-D9B355D7454B}" srcOrd="0" destOrd="0" presId="urn:microsoft.com/office/officeart/2005/8/layout/cycle2"/>
    <dgm:cxn modelId="{02411B97-EA50-4CF7-AFA7-B3A37601513B}" type="presParOf" srcId="{4142E984-E425-41C3-B38F-3C0498AB6BF1}" destId="{B4036952-D38A-40AB-BDDC-43EA60DE9219}" srcOrd="0" destOrd="0" presId="urn:microsoft.com/office/officeart/2005/8/layout/cycle2"/>
    <dgm:cxn modelId="{5B48ACE0-E659-483D-99E3-BB45B03B432B}" type="presParOf" srcId="{4142E984-E425-41C3-B38F-3C0498AB6BF1}" destId="{2ADDF1BA-DE08-4B97-AE5F-8EAAAFB748A2}" srcOrd="1" destOrd="0" presId="urn:microsoft.com/office/officeart/2005/8/layout/cycle2"/>
    <dgm:cxn modelId="{1C56C84D-D675-4D62-8EDF-1118EE2699EF}" type="presParOf" srcId="{2ADDF1BA-DE08-4B97-AE5F-8EAAAFB748A2}" destId="{433B84FA-C85B-4C40-B09E-72D08A96F7F1}" srcOrd="0" destOrd="0" presId="urn:microsoft.com/office/officeart/2005/8/layout/cycle2"/>
    <dgm:cxn modelId="{689DADCD-CAA9-4C14-8E20-8A33CF156F2C}" type="presParOf" srcId="{4142E984-E425-41C3-B38F-3C0498AB6BF1}" destId="{69EF47B4-3206-48BF-BFD1-80A536CB30F1}" srcOrd="2" destOrd="0" presId="urn:microsoft.com/office/officeart/2005/8/layout/cycle2"/>
    <dgm:cxn modelId="{002A3630-315A-43E5-9402-871B4ADDFC4C}" type="presParOf" srcId="{4142E984-E425-41C3-B38F-3C0498AB6BF1}" destId="{5AAB4F5B-6EDC-460F-8847-08303572E78F}" srcOrd="3" destOrd="0" presId="urn:microsoft.com/office/officeart/2005/8/layout/cycle2"/>
    <dgm:cxn modelId="{A57BEF44-29D0-442F-B0AC-D76A0E634BF4}" type="presParOf" srcId="{5AAB4F5B-6EDC-460F-8847-08303572E78F}" destId="{91E8D5F9-77F6-42C9-9321-2CB33F1867DC}" srcOrd="0" destOrd="0" presId="urn:microsoft.com/office/officeart/2005/8/layout/cycle2"/>
    <dgm:cxn modelId="{82E905FD-EFF3-4AFB-B9A2-569D539DD01D}" type="presParOf" srcId="{4142E984-E425-41C3-B38F-3C0498AB6BF1}" destId="{180CF6FD-FBD3-453E-8A5F-415A474775EC}" srcOrd="4" destOrd="0" presId="urn:microsoft.com/office/officeart/2005/8/layout/cycle2"/>
    <dgm:cxn modelId="{033D6FD5-A3A3-4A47-A746-0F3CB6276BB7}" type="presParOf" srcId="{4142E984-E425-41C3-B38F-3C0498AB6BF1}" destId="{9BB812C6-5414-431C-B126-886D8C92164B}" srcOrd="5" destOrd="0" presId="urn:microsoft.com/office/officeart/2005/8/layout/cycle2"/>
    <dgm:cxn modelId="{A82FBD37-0257-434A-A893-904AADB09EF1}" type="presParOf" srcId="{9BB812C6-5414-431C-B126-886D8C92164B}" destId="{62E2F3DA-3D3D-4E64-ADF2-BBB87E709FC5}" srcOrd="0" destOrd="0" presId="urn:microsoft.com/office/officeart/2005/8/layout/cycle2"/>
    <dgm:cxn modelId="{F7ED1B2A-EDF9-4461-B2BB-7C004C2D148A}" type="presParOf" srcId="{4142E984-E425-41C3-B38F-3C0498AB6BF1}" destId="{48C47332-FA31-40A0-8B5B-BB5D3FD749AB}" srcOrd="6" destOrd="0" presId="urn:microsoft.com/office/officeart/2005/8/layout/cycle2"/>
    <dgm:cxn modelId="{A5F36C78-22A5-421D-ADF3-7FFD6C3A7494}" type="presParOf" srcId="{4142E984-E425-41C3-B38F-3C0498AB6BF1}" destId="{7231C9EE-52C5-4D86-BD0B-95426735AAD0}" srcOrd="7" destOrd="0" presId="urn:microsoft.com/office/officeart/2005/8/layout/cycle2"/>
    <dgm:cxn modelId="{595FA490-B865-49D9-B0EB-08FE8E6F0C11}" type="presParOf" srcId="{7231C9EE-52C5-4D86-BD0B-95426735AAD0}" destId="{78DB50E8-C6CD-420E-B44D-3CE7723FFB08}" srcOrd="0" destOrd="0" presId="urn:microsoft.com/office/officeart/2005/8/layout/cycle2"/>
    <dgm:cxn modelId="{6CF757EA-B6EF-4574-ABF7-34CB846A4F75}" type="presParOf" srcId="{4142E984-E425-41C3-B38F-3C0498AB6BF1}" destId="{EFBA9D73-84AF-454C-A551-41D55910E063}" srcOrd="8" destOrd="0" presId="urn:microsoft.com/office/officeart/2005/8/layout/cycle2"/>
    <dgm:cxn modelId="{0EBBA70E-0C7E-4474-B514-1FB25FBF5EAB}" type="presParOf" srcId="{4142E984-E425-41C3-B38F-3C0498AB6BF1}" destId="{D0774FB8-8843-469D-AD38-0F2D96759024}" srcOrd="9" destOrd="0" presId="urn:microsoft.com/office/officeart/2005/8/layout/cycle2"/>
    <dgm:cxn modelId="{9C4E7FA1-6716-4EE0-A4A4-F01A759E86E1}" type="presParOf" srcId="{D0774FB8-8843-469D-AD38-0F2D96759024}" destId="{EBC7351E-720A-414E-AFF7-AFD5C9F1F8B9}" srcOrd="0" destOrd="0" presId="urn:microsoft.com/office/officeart/2005/8/layout/cycle2"/>
    <dgm:cxn modelId="{C860F27C-0009-4173-95C7-CA373AC7E940}" type="presParOf" srcId="{4142E984-E425-41C3-B38F-3C0498AB6BF1}" destId="{15BB52BC-CAFE-4D21-9C0F-D9B355D7454B}" srcOrd="10" destOrd="0" presId="urn:microsoft.com/office/officeart/2005/8/layout/cycle2"/>
    <dgm:cxn modelId="{8BCAC8A6-1AE8-4FA6-8727-307B97282438}" type="presParOf" srcId="{4142E984-E425-41C3-B38F-3C0498AB6BF1}" destId="{EEDB12FC-A4BB-46F0-ACC4-3FFEBE7BA060}" srcOrd="11" destOrd="0" presId="urn:microsoft.com/office/officeart/2005/8/layout/cycle2"/>
    <dgm:cxn modelId="{3D7528C1-C77B-4EDF-B642-1DEF59CDB112}" type="presParOf" srcId="{EEDB12FC-A4BB-46F0-ACC4-3FFEBE7BA060}" destId="{3B20BD2C-C90B-42FB-BE64-07DE93239AB0}" srcOrd="0" destOrd="0" presId="urn:microsoft.com/office/officeart/2005/8/layout/cycle2"/>
    <dgm:cxn modelId="{8E3DFA5E-1924-49EA-A883-91305AF470BF}" type="presParOf" srcId="{4142E984-E425-41C3-B38F-3C0498AB6BF1}" destId="{241060AF-973B-4479-80EA-84A8184DC43F}" srcOrd="12" destOrd="0" presId="urn:microsoft.com/office/officeart/2005/8/layout/cycle2"/>
    <dgm:cxn modelId="{85D2023E-44DC-40EE-A6B9-B75744330DA0}" type="presParOf" srcId="{4142E984-E425-41C3-B38F-3C0498AB6BF1}" destId="{2026142C-9391-4D6B-BD88-7333F15687FB}" srcOrd="13" destOrd="0" presId="urn:microsoft.com/office/officeart/2005/8/layout/cycle2"/>
    <dgm:cxn modelId="{83D39F1B-62FA-4429-88AE-082130B17ABA}" type="presParOf" srcId="{2026142C-9391-4D6B-BD88-7333F15687FB}" destId="{D10187FF-0A2F-4176-AC99-FA33ABC44D93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E80851-750A-4D2D-9F28-E3F1C332622D}">
      <dsp:nvSpPr>
        <dsp:cNvPr id="0" name=""/>
        <dsp:cNvSpPr/>
      </dsp:nvSpPr>
      <dsp:spPr>
        <a:xfrm rot="10800000">
          <a:off x="2047665" y="1858"/>
          <a:ext cx="6608174" cy="1532803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75924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/>
            <a:t>Хотите превратить урок в целое путешествие по разным локациям внутри школы или за её пределами?</a:t>
          </a:r>
          <a:endParaRPr lang="ru-RU" sz="2400" b="1" kern="1200"/>
        </a:p>
      </dsp:txBody>
      <dsp:txXfrm rot="10800000">
        <a:off x="2430866" y="1858"/>
        <a:ext cx="6224973" cy="1532803"/>
      </dsp:txXfrm>
    </dsp:sp>
    <dsp:sp modelId="{9A49443E-3335-4820-A5BF-A361FF538164}">
      <dsp:nvSpPr>
        <dsp:cNvPr id="0" name=""/>
        <dsp:cNvSpPr/>
      </dsp:nvSpPr>
      <dsp:spPr>
        <a:xfrm>
          <a:off x="1281264" y="1858"/>
          <a:ext cx="1532803" cy="153280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D4EFDF5-8C76-4821-B56E-3DEBC6A9C87B}">
      <dsp:nvSpPr>
        <dsp:cNvPr id="0" name=""/>
        <dsp:cNvSpPr/>
      </dsp:nvSpPr>
      <dsp:spPr>
        <a:xfrm rot="10800000">
          <a:off x="2047665" y="1992214"/>
          <a:ext cx="6608174" cy="1532803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75924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/>
            <a:t>Квест — это приключенческая игра, в которой участники перемещаются по разным пунктам, где находят и выполняют задания</a:t>
          </a:r>
          <a:endParaRPr lang="ru-RU" sz="2400" b="1" kern="1200"/>
        </a:p>
      </dsp:txBody>
      <dsp:txXfrm rot="10800000">
        <a:off x="2430866" y="1992214"/>
        <a:ext cx="6224973" cy="1532803"/>
      </dsp:txXfrm>
    </dsp:sp>
    <dsp:sp modelId="{ABA37A40-E561-45C0-BFE5-216DC0149FD7}">
      <dsp:nvSpPr>
        <dsp:cNvPr id="0" name=""/>
        <dsp:cNvSpPr/>
      </dsp:nvSpPr>
      <dsp:spPr>
        <a:xfrm>
          <a:off x="1281264" y="1992214"/>
          <a:ext cx="1532803" cy="153280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2A5527A-B498-4418-9195-113C8C268214}">
      <dsp:nvSpPr>
        <dsp:cNvPr id="0" name=""/>
        <dsp:cNvSpPr/>
      </dsp:nvSpPr>
      <dsp:spPr>
        <a:xfrm rot="10800000">
          <a:off x="2047665" y="3982570"/>
          <a:ext cx="6608174" cy="1532803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75924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/>
            <a:t>Чат Сферума – лучшее место для размещения заданий и ответов. Быстро, практико-ориентированно,  знакомо, интересно!</a:t>
          </a:r>
          <a:endParaRPr lang="ru-RU" sz="2400" b="1" kern="1200"/>
        </a:p>
      </dsp:txBody>
      <dsp:txXfrm rot="10800000">
        <a:off x="2430866" y="3982570"/>
        <a:ext cx="6224973" cy="1532803"/>
      </dsp:txXfrm>
    </dsp:sp>
    <dsp:sp modelId="{06A17084-8E13-4E74-84FE-9E1B95E12784}">
      <dsp:nvSpPr>
        <dsp:cNvPr id="0" name=""/>
        <dsp:cNvSpPr/>
      </dsp:nvSpPr>
      <dsp:spPr>
        <a:xfrm>
          <a:off x="1281264" y="3982570"/>
          <a:ext cx="1532803" cy="153280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88FB2-F31F-4FCA-BD56-585D01D68BA2}">
      <dsp:nvSpPr>
        <dsp:cNvPr id="0" name=""/>
        <dsp:cNvSpPr/>
      </dsp:nvSpPr>
      <dsp:spPr>
        <a:xfrm>
          <a:off x="0" y="0"/>
          <a:ext cx="6336792" cy="9850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/>
            <a:t>1) Определитесь с темой </a:t>
          </a:r>
          <a:r>
            <a:rPr lang="ru-RU" sz="1400" b="1" i="0" kern="1200" dirty="0" err="1" smtClean="0"/>
            <a:t>квеста</a:t>
          </a:r>
          <a:r>
            <a:rPr lang="ru-RU" sz="1400" b="1" i="0" kern="1200" dirty="0" smtClean="0"/>
            <a:t> и продумайте задания. (от 4 до 7 заданий на одно занятие, отталкиваясь от сложности темы и количества времени);</a:t>
          </a:r>
          <a:endParaRPr lang="ru-RU" sz="1400" b="1" kern="1200" dirty="0"/>
        </a:p>
      </dsp:txBody>
      <dsp:txXfrm>
        <a:off x="28852" y="28852"/>
        <a:ext cx="5158571" cy="927365"/>
      </dsp:txXfrm>
    </dsp:sp>
    <dsp:sp modelId="{8E7DFB24-3C62-4BA9-AF04-79C5C542FF65}">
      <dsp:nvSpPr>
        <dsp:cNvPr id="0" name=""/>
        <dsp:cNvSpPr/>
      </dsp:nvSpPr>
      <dsp:spPr>
        <a:xfrm>
          <a:off x="473202" y="1121884"/>
          <a:ext cx="6336792" cy="985069"/>
        </a:xfrm>
        <a:prstGeom prst="roundRect">
          <a:avLst>
            <a:gd name="adj" fmla="val 10000"/>
          </a:avLst>
        </a:prstGeom>
        <a:solidFill>
          <a:schemeClr val="accent4">
            <a:hueOff val="-1116192"/>
            <a:satOff val="6725"/>
            <a:lumOff val="53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/>
            <a:t>2) Распечатайте задания или напишите от руки, а за несколько часов до </a:t>
          </a:r>
          <a:r>
            <a:rPr lang="ru-RU" sz="1400" b="1" i="0" kern="1200" dirty="0" err="1" smtClean="0"/>
            <a:t>квеста</a:t>
          </a:r>
          <a:r>
            <a:rPr lang="ru-RU" sz="1400" b="1" i="0" kern="1200" dirty="0" smtClean="0"/>
            <a:t> — разложите их в разных частях школы. Например, спрячьте под цветок или в вазу,  приклейте к окну или двери; спрячьте под партой или стулом</a:t>
          </a:r>
          <a:endParaRPr lang="ru-RU" sz="1400" b="1" kern="1200" dirty="0"/>
        </a:p>
      </dsp:txBody>
      <dsp:txXfrm>
        <a:off x="502054" y="1150736"/>
        <a:ext cx="5165590" cy="927365"/>
      </dsp:txXfrm>
    </dsp:sp>
    <dsp:sp modelId="{BE07E727-AD46-4D47-8611-2A6EEBF8E7FE}">
      <dsp:nvSpPr>
        <dsp:cNvPr id="0" name=""/>
        <dsp:cNvSpPr/>
      </dsp:nvSpPr>
      <dsp:spPr>
        <a:xfrm>
          <a:off x="946404" y="2243769"/>
          <a:ext cx="6336792" cy="985069"/>
        </a:xfrm>
        <a:prstGeom prst="roundRect">
          <a:avLst>
            <a:gd name="adj" fmla="val 10000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smtClean="0"/>
            <a:t>3) Разделите школьников на несколько команд. Для этого можно использовать опросы внутри учебного профиля Сферум в VK Мессенджере;</a:t>
          </a:r>
          <a:endParaRPr lang="ru-RU" sz="1400" b="1" kern="1200" dirty="0"/>
        </a:p>
      </dsp:txBody>
      <dsp:txXfrm>
        <a:off x="975256" y="2272621"/>
        <a:ext cx="5165590" cy="927365"/>
      </dsp:txXfrm>
    </dsp:sp>
    <dsp:sp modelId="{7467735B-0258-4AF3-9240-CBA829BB3A79}">
      <dsp:nvSpPr>
        <dsp:cNvPr id="0" name=""/>
        <dsp:cNvSpPr/>
      </dsp:nvSpPr>
      <dsp:spPr>
        <a:xfrm>
          <a:off x="1419605" y="3365653"/>
          <a:ext cx="6336792" cy="985069"/>
        </a:xfrm>
        <a:prstGeom prst="roundRect">
          <a:avLst>
            <a:gd name="adj" fmla="val 10000"/>
          </a:avLst>
        </a:prstGeom>
        <a:solidFill>
          <a:schemeClr val="accent4">
            <a:hueOff val="-3348577"/>
            <a:satOff val="20174"/>
            <a:lumOff val="161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/>
            <a:t>4) Создайте чаты с участниками в </a:t>
          </a:r>
          <a:r>
            <a:rPr lang="ru-RU" sz="1400" b="1" i="0" kern="1200" dirty="0" err="1" smtClean="0"/>
            <a:t>Сферуме</a:t>
          </a:r>
          <a:r>
            <a:rPr lang="ru-RU" sz="1400" b="1" i="0" kern="1200" dirty="0" smtClean="0"/>
            <a:t>. Перед началом </a:t>
          </a:r>
          <a:r>
            <a:rPr lang="ru-RU" sz="1400" b="1" i="0" kern="1200" dirty="0" err="1" smtClean="0"/>
            <a:t>квеста</a:t>
          </a:r>
          <a:r>
            <a:rPr lang="ru-RU" sz="1400" b="1" i="0" kern="1200" dirty="0" smtClean="0"/>
            <a:t> отправьте каждой команде первый </a:t>
          </a:r>
          <a:r>
            <a:rPr lang="ru-RU" sz="1400" b="1" i="0" kern="1200" dirty="0" err="1" smtClean="0"/>
            <a:t>видеокружок</a:t>
          </a:r>
          <a:r>
            <a:rPr lang="ru-RU" sz="1400" b="1" i="0" kern="1200" dirty="0" smtClean="0"/>
            <a:t> в чате с описанием того, как и где найти первое задание. Ребята могут узнать знакомое место или получить дополнительную подсказку, чтобы определить локацию.</a:t>
          </a:r>
          <a:endParaRPr lang="ru-RU" sz="1400" b="1" kern="1200" dirty="0"/>
        </a:p>
      </dsp:txBody>
      <dsp:txXfrm>
        <a:off x="1448457" y="3394505"/>
        <a:ext cx="5165590" cy="927365"/>
      </dsp:txXfrm>
    </dsp:sp>
    <dsp:sp modelId="{0200193B-53AE-4FB0-9F33-1CAA5962DC45}">
      <dsp:nvSpPr>
        <dsp:cNvPr id="0" name=""/>
        <dsp:cNvSpPr/>
      </dsp:nvSpPr>
      <dsp:spPr>
        <a:xfrm>
          <a:off x="1892808" y="4487538"/>
          <a:ext cx="6336792" cy="985069"/>
        </a:xfrm>
        <a:prstGeom prst="roundRect">
          <a:avLst>
            <a:gd name="adj" fmla="val 1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/>
            <a:t>5) После того как команда найдёт задания и начнёт их решать, ребята напишут ответы в специальный чат в </a:t>
          </a:r>
          <a:r>
            <a:rPr lang="ru-RU" sz="1400" b="1" i="0" kern="1200" dirty="0" err="1" smtClean="0"/>
            <a:t>Сферуме</a:t>
          </a:r>
          <a:r>
            <a:rPr lang="ru-RU" sz="1400" b="1" i="0" kern="1200" dirty="0" smtClean="0"/>
            <a:t>. А как только вы получите верные решения, отправьте школьникам следующий кружок с расположением нового задания.</a:t>
          </a:r>
          <a:endParaRPr lang="ru-RU" sz="1400" b="1" kern="1200" dirty="0"/>
        </a:p>
      </dsp:txBody>
      <dsp:txXfrm>
        <a:off x="1921660" y="4516390"/>
        <a:ext cx="5165590" cy="927365"/>
      </dsp:txXfrm>
    </dsp:sp>
    <dsp:sp modelId="{2D8772E8-92FE-418C-AEC1-77FDA5B3D90C}">
      <dsp:nvSpPr>
        <dsp:cNvPr id="0" name=""/>
        <dsp:cNvSpPr/>
      </dsp:nvSpPr>
      <dsp:spPr>
        <a:xfrm>
          <a:off x="5696496" y="719647"/>
          <a:ext cx="640295" cy="640295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/>
        </a:p>
      </dsp:txBody>
      <dsp:txXfrm>
        <a:off x="5840562" y="719647"/>
        <a:ext cx="352163" cy="481822"/>
      </dsp:txXfrm>
    </dsp:sp>
    <dsp:sp modelId="{22FC4615-C534-45D6-BE1D-B9C1D15D2D70}">
      <dsp:nvSpPr>
        <dsp:cNvPr id="0" name=""/>
        <dsp:cNvSpPr/>
      </dsp:nvSpPr>
      <dsp:spPr>
        <a:xfrm>
          <a:off x="6169698" y="1841532"/>
          <a:ext cx="640295" cy="640295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-1315235"/>
            <a:satOff val="7386"/>
            <a:lumOff val="469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1315235"/>
              <a:satOff val="7386"/>
              <a:lumOff val="46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6313764" y="1841532"/>
        <a:ext cx="352163" cy="481822"/>
      </dsp:txXfrm>
    </dsp:sp>
    <dsp:sp modelId="{788AC0F8-9B77-44AF-95A3-C93315915672}">
      <dsp:nvSpPr>
        <dsp:cNvPr id="0" name=""/>
        <dsp:cNvSpPr/>
      </dsp:nvSpPr>
      <dsp:spPr>
        <a:xfrm>
          <a:off x="6642900" y="2946999"/>
          <a:ext cx="640295" cy="640295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-2630471"/>
            <a:satOff val="14771"/>
            <a:lumOff val="939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2630471"/>
              <a:satOff val="14771"/>
              <a:lumOff val="9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6786966" y="2946999"/>
        <a:ext cx="352163" cy="481822"/>
      </dsp:txXfrm>
    </dsp:sp>
    <dsp:sp modelId="{FEF803AB-FC4A-496F-A83E-77C1A3213EA8}">
      <dsp:nvSpPr>
        <dsp:cNvPr id="0" name=""/>
        <dsp:cNvSpPr/>
      </dsp:nvSpPr>
      <dsp:spPr>
        <a:xfrm>
          <a:off x="7116102" y="4079829"/>
          <a:ext cx="640295" cy="640295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-3945706"/>
            <a:satOff val="22157"/>
            <a:lumOff val="1408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3945706"/>
              <a:satOff val="22157"/>
              <a:lumOff val="14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7260168" y="4079829"/>
        <a:ext cx="352163" cy="4818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3DC29D-BF2B-4A20-9F13-0DA306C14E19}">
      <dsp:nvSpPr>
        <dsp:cNvPr id="0" name=""/>
        <dsp:cNvSpPr/>
      </dsp:nvSpPr>
      <dsp:spPr>
        <a:xfrm rot="10800000">
          <a:off x="2165935" y="1117"/>
          <a:ext cx="6392352" cy="2223326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80425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smtClean="0"/>
            <a:t>Вы можете записать кружочки заранее и отправить их себе в «Избранное» или создать специальный чат для ваших дополнительных материалов вместе с другими учителями</a:t>
          </a:r>
          <a:endParaRPr lang="ru-RU" sz="1800" kern="1200"/>
        </a:p>
      </dsp:txBody>
      <dsp:txXfrm rot="10800000">
        <a:off x="2721766" y="1117"/>
        <a:ext cx="5836521" cy="2223326"/>
      </dsp:txXfrm>
    </dsp:sp>
    <dsp:sp modelId="{7B52FAF4-11D6-4E1B-9487-BD32AC68F72E}">
      <dsp:nvSpPr>
        <dsp:cNvPr id="0" name=""/>
        <dsp:cNvSpPr/>
      </dsp:nvSpPr>
      <dsp:spPr>
        <a:xfrm>
          <a:off x="1054272" y="1117"/>
          <a:ext cx="2223326" cy="2223326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1C2234-2577-4E90-8F25-19B666871927}">
      <dsp:nvSpPr>
        <dsp:cNvPr id="0" name=""/>
        <dsp:cNvSpPr/>
      </dsp:nvSpPr>
      <dsp:spPr>
        <a:xfrm rot="10800000">
          <a:off x="2165935" y="2888123"/>
          <a:ext cx="6392352" cy="2223326"/>
        </a:xfrm>
        <a:prstGeom prst="homePlate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80425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smtClean="0"/>
            <a:t>Такое нестандартное занятие будет мотивировать ребят к более глубокому изучению предмета, разовьёт коммуникативные навыки, функциональную грамотность и закрепит знания. Ведь даже самые скучные или сложные темы могут быть очень интересными!</a:t>
          </a:r>
          <a:endParaRPr lang="ru-RU" sz="1800" kern="1200"/>
        </a:p>
      </dsp:txBody>
      <dsp:txXfrm rot="10800000">
        <a:off x="2721766" y="2888123"/>
        <a:ext cx="5836521" cy="2223326"/>
      </dsp:txXfrm>
    </dsp:sp>
    <dsp:sp modelId="{6DE59665-225A-4EE3-9E99-22C6008E8171}">
      <dsp:nvSpPr>
        <dsp:cNvPr id="0" name=""/>
        <dsp:cNvSpPr/>
      </dsp:nvSpPr>
      <dsp:spPr>
        <a:xfrm>
          <a:off x="1054272" y="2888123"/>
          <a:ext cx="2223326" cy="2223326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059C0E-50D8-48DD-9C5A-0A7764F16EB9}">
      <dsp:nvSpPr>
        <dsp:cNvPr id="0" name=""/>
        <dsp:cNvSpPr/>
      </dsp:nvSpPr>
      <dsp:spPr>
        <a:xfrm>
          <a:off x="0" y="0"/>
          <a:ext cx="8229600" cy="11781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Легко и быстро организуйте работу в группах во время дистанционных занятий с помощью функции «Сессионные залы»</a:t>
          </a:r>
          <a:endParaRPr lang="ru-RU" sz="2000" kern="1200" dirty="0"/>
        </a:p>
      </dsp:txBody>
      <dsp:txXfrm>
        <a:off x="1763738" y="0"/>
        <a:ext cx="6465861" cy="1178183"/>
      </dsp:txXfrm>
    </dsp:sp>
    <dsp:sp modelId="{048865B1-26CB-4204-93AC-9558DEFFA6E5}">
      <dsp:nvSpPr>
        <dsp:cNvPr id="0" name=""/>
        <dsp:cNvSpPr/>
      </dsp:nvSpPr>
      <dsp:spPr>
        <a:xfrm>
          <a:off x="117818" y="117818"/>
          <a:ext cx="1645920" cy="94254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C718983-1CDE-4AAA-9B24-4E76C0611CA7}">
      <dsp:nvSpPr>
        <dsp:cNvPr id="0" name=""/>
        <dsp:cNvSpPr/>
      </dsp:nvSpPr>
      <dsp:spPr>
        <a:xfrm>
          <a:off x="0" y="1296002"/>
          <a:ext cx="8229600" cy="11781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Вы можете собирать в них разные составы участников, например, для мозгового штурма, викторины или командных заданий</a:t>
          </a:r>
          <a:endParaRPr lang="ru-RU" sz="2000" kern="1200" dirty="0"/>
        </a:p>
      </dsp:txBody>
      <dsp:txXfrm>
        <a:off x="1763738" y="1296002"/>
        <a:ext cx="6465861" cy="1178183"/>
      </dsp:txXfrm>
    </dsp:sp>
    <dsp:sp modelId="{405D0E18-07B2-4250-87E0-56DC0599535D}">
      <dsp:nvSpPr>
        <dsp:cNvPr id="0" name=""/>
        <dsp:cNvSpPr/>
      </dsp:nvSpPr>
      <dsp:spPr>
        <a:xfrm>
          <a:off x="117818" y="1413820"/>
          <a:ext cx="1645920" cy="94254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0101E99-35C8-4C0A-B751-867AEC60871C}">
      <dsp:nvSpPr>
        <dsp:cNvPr id="0" name=""/>
        <dsp:cNvSpPr/>
      </dsp:nvSpPr>
      <dsp:spPr>
        <a:xfrm>
          <a:off x="0" y="2592004"/>
          <a:ext cx="8229600" cy="11781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Распределить участников по сессионным залам может организатор. Для этого во время звонка на компьютере нажмите шестерёнку и выберите «Сессионные залы»</a:t>
          </a:r>
          <a:endParaRPr lang="ru-RU" sz="2000" kern="1200" dirty="0"/>
        </a:p>
      </dsp:txBody>
      <dsp:txXfrm>
        <a:off x="1763738" y="2592004"/>
        <a:ext cx="6465861" cy="1178183"/>
      </dsp:txXfrm>
    </dsp:sp>
    <dsp:sp modelId="{686769B3-782D-4039-A00C-AFCCF82CDC11}">
      <dsp:nvSpPr>
        <dsp:cNvPr id="0" name=""/>
        <dsp:cNvSpPr/>
      </dsp:nvSpPr>
      <dsp:spPr>
        <a:xfrm>
          <a:off x="117818" y="2709822"/>
          <a:ext cx="1645920" cy="94254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B29DADB-12A0-4CAA-A0FD-E450EC9CBB2B}">
      <dsp:nvSpPr>
        <dsp:cNvPr id="0" name=""/>
        <dsp:cNvSpPr/>
      </dsp:nvSpPr>
      <dsp:spPr>
        <a:xfrm>
          <a:off x="0" y="3888006"/>
          <a:ext cx="8229600" cy="11781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smtClean="0"/>
            <a:t>Создавать сессионные залы можно и в мобильном приложении. Для этого во время звонка потяните вверх стрелку внизу экрана и выберите в меню нужный раздел</a:t>
          </a:r>
          <a:endParaRPr lang="ru-RU" sz="2000" kern="1200" dirty="0"/>
        </a:p>
      </dsp:txBody>
      <dsp:txXfrm>
        <a:off x="1763738" y="3888006"/>
        <a:ext cx="6465861" cy="1178183"/>
      </dsp:txXfrm>
    </dsp:sp>
    <dsp:sp modelId="{FA803D1A-6D5F-48C7-AA3F-17C1D1490AEF}">
      <dsp:nvSpPr>
        <dsp:cNvPr id="0" name=""/>
        <dsp:cNvSpPr/>
      </dsp:nvSpPr>
      <dsp:spPr>
        <a:xfrm>
          <a:off x="117818" y="4005824"/>
          <a:ext cx="1645920" cy="94254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036952-D38A-40AB-BDDC-43EA60DE9219}">
      <dsp:nvSpPr>
        <dsp:cNvPr id="0" name=""/>
        <dsp:cNvSpPr/>
      </dsp:nvSpPr>
      <dsp:spPr>
        <a:xfrm>
          <a:off x="3587390" y="1567"/>
          <a:ext cx="1054819" cy="105481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1. Войдите в профиль </a:t>
          </a:r>
          <a:r>
            <a:rPr lang="ru-RU" sz="1000" b="1" kern="1200" dirty="0" err="1" smtClean="0"/>
            <a:t>Сферум</a:t>
          </a:r>
          <a:r>
            <a:rPr lang="ru-RU" sz="1000" b="1" kern="1200" dirty="0" smtClean="0"/>
            <a:t> и нажмите на иконку карандаша</a:t>
          </a:r>
          <a:endParaRPr lang="ru-RU" sz="1000" b="1" kern="1200" dirty="0"/>
        </a:p>
      </dsp:txBody>
      <dsp:txXfrm>
        <a:off x="3741865" y="156042"/>
        <a:ext cx="745869" cy="745869"/>
      </dsp:txXfrm>
    </dsp:sp>
    <dsp:sp modelId="{2ADDF1BA-DE08-4B97-AE5F-8EAAAFB748A2}">
      <dsp:nvSpPr>
        <dsp:cNvPr id="0" name=""/>
        <dsp:cNvSpPr/>
      </dsp:nvSpPr>
      <dsp:spPr>
        <a:xfrm rot="1542857">
          <a:off x="4680828" y="690978"/>
          <a:ext cx="279989" cy="35600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/>
        </a:p>
      </dsp:txBody>
      <dsp:txXfrm>
        <a:off x="4684987" y="743956"/>
        <a:ext cx="195992" cy="213601"/>
      </dsp:txXfrm>
    </dsp:sp>
    <dsp:sp modelId="{69EF47B4-3206-48BF-BFD1-80A536CB30F1}">
      <dsp:nvSpPr>
        <dsp:cNvPr id="0" name=""/>
        <dsp:cNvSpPr/>
      </dsp:nvSpPr>
      <dsp:spPr>
        <a:xfrm>
          <a:off x="5013714" y="688449"/>
          <a:ext cx="1054819" cy="1054819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/>
            <a:t>2. Выберите «Создать канал»</a:t>
          </a:r>
          <a:endParaRPr lang="ru-RU" sz="1000" b="1" kern="1200"/>
        </a:p>
      </dsp:txBody>
      <dsp:txXfrm>
        <a:off x="5168189" y="842924"/>
        <a:ext cx="745869" cy="745869"/>
      </dsp:txXfrm>
    </dsp:sp>
    <dsp:sp modelId="{5AAB4F5B-6EDC-460F-8847-08303572E78F}">
      <dsp:nvSpPr>
        <dsp:cNvPr id="0" name=""/>
        <dsp:cNvSpPr/>
      </dsp:nvSpPr>
      <dsp:spPr>
        <a:xfrm rot="4628571">
          <a:off x="5575503" y="1801837"/>
          <a:ext cx="279989" cy="35600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/>
        </a:p>
      </dsp:txBody>
      <dsp:txXfrm>
        <a:off x="5608156" y="1832091"/>
        <a:ext cx="195992" cy="213601"/>
      </dsp:txXfrm>
    </dsp:sp>
    <dsp:sp modelId="{180CF6FD-FBD3-453E-8A5F-415A474775EC}">
      <dsp:nvSpPr>
        <dsp:cNvPr id="0" name=""/>
        <dsp:cNvSpPr/>
      </dsp:nvSpPr>
      <dsp:spPr>
        <a:xfrm>
          <a:off x="5365988" y="2231858"/>
          <a:ext cx="1054819" cy="1054819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3.Введите название канала, добавьте </a:t>
          </a:r>
          <a:r>
            <a:rPr lang="ru-RU" sz="1000" b="1" kern="1200" dirty="0" err="1" smtClean="0"/>
            <a:t>аватар</a:t>
          </a:r>
          <a:endParaRPr lang="ru-RU" sz="1000" b="1" kern="1200" dirty="0"/>
        </a:p>
      </dsp:txBody>
      <dsp:txXfrm>
        <a:off x="5520463" y="2386333"/>
        <a:ext cx="745869" cy="745869"/>
      </dsp:txXfrm>
    </dsp:sp>
    <dsp:sp modelId="{9BB812C6-5414-431C-B126-886D8C92164B}">
      <dsp:nvSpPr>
        <dsp:cNvPr id="0" name=""/>
        <dsp:cNvSpPr/>
      </dsp:nvSpPr>
      <dsp:spPr>
        <a:xfrm rot="7714286">
          <a:off x="5264820" y="3193930"/>
          <a:ext cx="279989" cy="35600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/>
        </a:p>
      </dsp:txBody>
      <dsp:txXfrm rot="10800000">
        <a:off x="5333004" y="3232294"/>
        <a:ext cx="195992" cy="213601"/>
      </dsp:txXfrm>
    </dsp:sp>
    <dsp:sp modelId="{48C47332-FA31-40A0-8B5B-BB5D3FD749AB}">
      <dsp:nvSpPr>
        <dsp:cNvPr id="0" name=""/>
        <dsp:cNvSpPr/>
      </dsp:nvSpPr>
      <dsp:spPr>
        <a:xfrm>
          <a:off x="4378940" y="3469576"/>
          <a:ext cx="1054819" cy="1054819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4. </a:t>
          </a:r>
          <a:r>
            <a:rPr lang="ru-RU" sz="1000" b="1" kern="1200" dirty="0" err="1" smtClean="0"/>
            <a:t>Ннажмите</a:t>
          </a:r>
          <a:r>
            <a:rPr lang="ru-RU" sz="1000" b="1" kern="1200" dirty="0" smtClean="0"/>
            <a:t> «Создать канал»</a:t>
          </a:r>
          <a:endParaRPr lang="ru-RU" sz="1000" b="1" kern="1200" dirty="0"/>
        </a:p>
      </dsp:txBody>
      <dsp:txXfrm>
        <a:off x="4533415" y="3624051"/>
        <a:ext cx="745869" cy="745869"/>
      </dsp:txXfrm>
    </dsp:sp>
    <dsp:sp modelId="{7231C9EE-52C5-4D86-BD0B-95426735AAD0}">
      <dsp:nvSpPr>
        <dsp:cNvPr id="0" name=""/>
        <dsp:cNvSpPr/>
      </dsp:nvSpPr>
      <dsp:spPr>
        <a:xfrm rot="10800000">
          <a:off x="3982729" y="3818985"/>
          <a:ext cx="279989" cy="35600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4066726" y="3890185"/>
        <a:ext cx="195992" cy="213601"/>
      </dsp:txXfrm>
    </dsp:sp>
    <dsp:sp modelId="{EFBA9D73-84AF-454C-A551-41D55910E063}">
      <dsp:nvSpPr>
        <dsp:cNvPr id="0" name=""/>
        <dsp:cNvSpPr/>
      </dsp:nvSpPr>
      <dsp:spPr>
        <a:xfrm>
          <a:off x="2795839" y="3469576"/>
          <a:ext cx="1054819" cy="1054819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5. Подробнее расскажите, о чём будет канал, в поле «Описание». </a:t>
          </a:r>
          <a:endParaRPr lang="ru-RU" sz="1000" b="1" kern="1200" dirty="0"/>
        </a:p>
      </dsp:txBody>
      <dsp:txXfrm>
        <a:off x="2950314" y="3624051"/>
        <a:ext cx="745869" cy="745869"/>
      </dsp:txXfrm>
    </dsp:sp>
    <dsp:sp modelId="{D0774FB8-8843-469D-AD38-0F2D96759024}">
      <dsp:nvSpPr>
        <dsp:cNvPr id="0" name=""/>
        <dsp:cNvSpPr/>
      </dsp:nvSpPr>
      <dsp:spPr>
        <a:xfrm rot="13885714">
          <a:off x="2694672" y="3206321"/>
          <a:ext cx="279989" cy="35600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/>
        </a:p>
      </dsp:txBody>
      <dsp:txXfrm rot="10800000">
        <a:off x="2762856" y="3310357"/>
        <a:ext cx="195992" cy="213601"/>
      </dsp:txXfrm>
    </dsp:sp>
    <dsp:sp modelId="{15BB52BC-CAFE-4D21-9C0F-D9B355D7454B}">
      <dsp:nvSpPr>
        <dsp:cNvPr id="0" name=""/>
        <dsp:cNvSpPr/>
      </dsp:nvSpPr>
      <dsp:spPr>
        <a:xfrm>
          <a:off x="1808792" y="2231858"/>
          <a:ext cx="1054819" cy="105481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6.Нажмите «Добавить» (кликните на шестерёнку возле названия канала)</a:t>
          </a:r>
          <a:endParaRPr lang="ru-RU" sz="1000" b="1" kern="1200" dirty="0"/>
        </a:p>
      </dsp:txBody>
      <dsp:txXfrm>
        <a:off x="1963267" y="2386333"/>
        <a:ext cx="745869" cy="745869"/>
      </dsp:txXfrm>
    </dsp:sp>
    <dsp:sp modelId="{EEDB12FC-A4BB-46F0-ACC4-3FFEBE7BA060}">
      <dsp:nvSpPr>
        <dsp:cNvPr id="0" name=""/>
        <dsp:cNvSpPr/>
      </dsp:nvSpPr>
      <dsp:spPr>
        <a:xfrm rot="16971429">
          <a:off x="2370580" y="1817288"/>
          <a:ext cx="279989" cy="35600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/>
        </a:p>
      </dsp:txBody>
      <dsp:txXfrm>
        <a:off x="2403233" y="1929434"/>
        <a:ext cx="195992" cy="213601"/>
      </dsp:txXfrm>
    </dsp:sp>
    <dsp:sp modelId="{241060AF-973B-4479-80EA-84A8184DC43F}">
      <dsp:nvSpPr>
        <dsp:cNvPr id="0" name=""/>
        <dsp:cNvSpPr/>
      </dsp:nvSpPr>
      <dsp:spPr>
        <a:xfrm>
          <a:off x="2161065" y="688449"/>
          <a:ext cx="1054819" cy="1054819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Все ваши каналы находятся в одноимённой папке в профиле </a:t>
          </a:r>
          <a:endParaRPr lang="ru-RU" sz="1000" b="1" kern="1200" dirty="0"/>
        </a:p>
      </dsp:txBody>
      <dsp:txXfrm>
        <a:off x="2315540" y="842924"/>
        <a:ext cx="745869" cy="745869"/>
      </dsp:txXfrm>
    </dsp:sp>
    <dsp:sp modelId="{2026142C-9391-4D6B-BD88-7333F15687FB}">
      <dsp:nvSpPr>
        <dsp:cNvPr id="0" name=""/>
        <dsp:cNvSpPr/>
      </dsp:nvSpPr>
      <dsp:spPr>
        <a:xfrm rot="20057143">
          <a:off x="3254503" y="697855"/>
          <a:ext cx="279989" cy="35600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/>
        </a:p>
      </dsp:txBody>
      <dsp:txXfrm>
        <a:off x="3258662" y="787277"/>
        <a:ext cx="195992" cy="2136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769F2-6907-424D-96E6-4552D45163AE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A46E-E630-4CDB-9EDA-D117A40C7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918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769F2-6907-424D-96E6-4552D45163AE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A46E-E630-4CDB-9EDA-D117A40C7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823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769F2-6907-424D-96E6-4552D45163AE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A46E-E630-4CDB-9EDA-D117A40C7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568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769F2-6907-424D-96E6-4552D45163AE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A46E-E630-4CDB-9EDA-D117A40C7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06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769F2-6907-424D-96E6-4552D45163AE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A46E-E630-4CDB-9EDA-D117A40C7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761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769F2-6907-424D-96E6-4552D45163AE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A46E-E630-4CDB-9EDA-D117A40C7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315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769F2-6907-424D-96E6-4552D45163AE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A46E-E630-4CDB-9EDA-D117A40C7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660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769F2-6907-424D-96E6-4552D45163AE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A46E-E630-4CDB-9EDA-D117A40C7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287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769F2-6907-424D-96E6-4552D45163AE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A46E-E630-4CDB-9EDA-D117A40C7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876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769F2-6907-424D-96E6-4552D45163AE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A46E-E630-4CDB-9EDA-D117A40C7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612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769F2-6907-424D-96E6-4552D45163AE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AA46E-E630-4CDB-9EDA-D117A40C7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369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769F2-6907-424D-96E6-4552D45163AE}" type="datetimeFigureOut">
              <a:rPr lang="ru-RU" smtClean="0"/>
              <a:t>22.03.2025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AA46E-E630-4CDB-9EDA-D117A40C7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789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prof.sferum.ru/library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prof.sferum.ru/kurs?utm_source=vkmteacher&amp;utm_medium=vkm&amp;utm_campaign=kurs-2025&amp;utm_content=vkm_channel_teacher_kurs-2025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s://prof.sferum.ru/spravka/sessionnye_zaly" TargetMode="External"/><Relationship Id="rId3" Type="http://schemas.openxmlformats.org/officeDocument/2006/relationships/image" Target="../media/image73.png"/><Relationship Id="rId7" Type="http://schemas.openxmlformats.org/officeDocument/2006/relationships/hyperlink" Target="https://prof.sferum.ru/spravka/kanaly" TargetMode="External"/><Relationship Id="rId12" Type="http://schemas.openxmlformats.org/officeDocument/2006/relationships/hyperlink" Target="https://cloud.mail.ru/public/v1Pj/xNEMepFNf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rof.sferum.ru/library" TargetMode="External"/><Relationship Id="rId11" Type="http://schemas.openxmlformats.org/officeDocument/2006/relationships/hyperlink" Target="https://prof.sferum.ru/spravka" TargetMode="External"/><Relationship Id="rId5" Type="http://schemas.openxmlformats.org/officeDocument/2006/relationships/hyperlink" Target="https://sferum.ru/?p=channel&amp;channelId=-222369972" TargetMode="External"/><Relationship Id="rId10" Type="http://schemas.openxmlformats.org/officeDocument/2006/relationships/hyperlink" Target="https://prof.sferum.ru/spravka/interaktivnaya_doska" TargetMode="External"/><Relationship Id="rId4" Type="http://schemas.openxmlformats.org/officeDocument/2006/relationships/hyperlink" Target="https://prof.sferum.ru/sferum_admin_med#ma" TargetMode="External"/><Relationship Id="rId9" Type="http://schemas.openxmlformats.org/officeDocument/2006/relationships/hyperlink" Target="https://prof.sferum.ru/spravka/sbor_fajlov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me.sferum.ru/?p=miniapp&amp;id=51871786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1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1"/>
          <a:stretch/>
        </p:blipFill>
        <p:spPr bwMode="auto">
          <a:xfrm>
            <a:off x="0" y="0"/>
            <a:ext cx="10820400" cy="6877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220486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Формирование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единой </a:t>
            </a:r>
            <a:r>
              <a:rPr lang="ru-RU" dirty="0">
                <a:solidFill>
                  <a:schemeClr val="bg1"/>
                </a:solidFill>
              </a:rPr>
              <a:t>коммуникационной образовательной среды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 err="1">
                <a:solidFill>
                  <a:schemeClr val="bg1"/>
                </a:solidFill>
              </a:rPr>
              <a:t>Сферум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4941168"/>
            <a:ext cx="6400800" cy="1752600"/>
          </a:xfrm>
        </p:spPr>
        <p:txBody>
          <a:bodyPr>
            <a:normAutofit/>
          </a:bodyPr>
          <a:lstStyle/>
          <a:p>
            <a:r>
              <a:rPr lang="ru-RU" sz="2400" b="1" i="1" dirty="0" smtClean="0"/>
              <a:t>Бойко Ирина Николаевна, </a:t>
            </a:r>
          </a:p>
          <a:p>
            <a:r>
              <a:rPr lang="ru-RU" sz="2400" b="1" i="1" dirty="0" smtClean="0"/>
              <a:t>учитель информатики </a:t>
            </a:r>
          </a:p>
          <a:p>
            <a:r>
              <a:rPr lang="ru-RU" sz="2400" b="1" i="1" dirty="0" smtClean="0"/>
              <a:t>МБОУ СОШ №19 </a:t>
            </a:r>
            <a:r>
              <a:rPr lang="ru-RU" sz="2400" b="1" i="1" dirty="0" err="1" smtClean="0"/>
              <a:t>г.о</a:t>
            </a:r>
            <a:r>
              <a:rPr lang="ru-RU" sz="2400" b="1" i="1" dirty="0" smtClean="0"/>
              <a:t>. Мытищи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14735249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Сферум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для учителя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556792"/>
            <a:ext cx="4536504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8770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Интерактивная доска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700" y="1268760"/>
            <a:ext cx="5400600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2929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Сбор файлов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12776"/>
            <a:ext cx="5328592" cy="532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1347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Учебный канал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340768"/>
            <a:ext cx="5256584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78659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Важные сообщения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40768"/>
            <a:ext cx="5184576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8285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Мотивация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340768"/>
            <a:ext cx="5184576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398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Опросы (учебный чат)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75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3384376" cy="2654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701" y="1421519"/>
            <a:ext cx="4204648" cy="4879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H="1" flipV="1">
            <a:off x="755576" y="3861048"/>
            <a:ext cx="792088" cy="1152128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9071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Онлайн-встречи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2664296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68" y="2348880"/>
            <a:ext cx="2966628" cy="2966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958" y="1231441"/>
            <a:ext cx="2808312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114" y="3212976"/>
            <a:ext cx="3218384" cy="3218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9664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Как настроить повтор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340768"/>
            <a:ext cx="5328592" cy="532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93890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Настройки звонка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700" y="1340768"/>
            <a:ext cx="5400600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1972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6" r="7528"/>
          <a:stretch/>
        </p:blipFill>
        <p:spPr bwMode="auto">
          <a:xfrm>
            <a:off x="0" y="0"/>
            <a:ext cx="9144000" cy="6857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0" y="1162354"/>
            <a:ext cx="7233121" cy="2351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2066712" y="3933056"/>
            <a:ext cx="6865854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51513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Договариваемся о правилах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40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3888432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280" y="2132856"/>
            <a:ext cx="4367808" cy="4367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75128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Договариваемся о правилах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5"/>
            <a:ext cx="4248472" cy="4236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420888"/>
            <a:ext cx="4248472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16823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Договариваемся о правилах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3888432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564904"/>
            <a:ext cx="3816424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761517"/>
            <a:ext cx="2088232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346938"/>
            <a:ext cx="2082062" cy="2082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41668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Олимпиады, викторины, эксперименты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2495600" cy="24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048" y="1507823"/>
            <a:ext cx="2495600" cy="24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484784"/>
            <a:ext cx="2520280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573016"/>
            <a:ext cx="2833617" cy="28336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573016"/>
            <a:ext cx="2808312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9248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Быстрое повторение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88043"/>
            <a:ext cx="2736304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160" y="1988840"/>
            <a:ext cx="288032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21589"/>
            <a:ext cx="2831976" cy="2831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028" y="1700808"/>
            <a:ext cx="2592288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3910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Интерактивный </a:t>
            </a:r>
            <a:r>
              <a:rPr lang="ru-RU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квест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0832380"/>
              </p:ext>
            </p:extLst>
          </p:nvPr>
        </p:nvGraphicFramePr>
        <p:xfrm>
          <a:off x="-540568" y="1340768"/>
          <a:ext cx="9937104" cy="5517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481464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Инструкция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5082422"/>
              </p:ext>
            </p:extLst>
          </p:nvPr>
        </p:nvGraphicFramePr>
        <p:xfrm>
          <a:off x="457200" y="1196752"/>
          <a:ext cx="822960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279343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Внимание!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0173901"/>
              </p:ext>
            </p:extLst>
          </p:nvPr>
        </p:nvGraphicFramePr>
        <p:xfrm>
          <a:off x="-468560" y="1340768"/>
          <a:ext cx="961256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0836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Интерактивный </a:t>
            </a:r>
            <a:r>
              <a:rPr lang="ru-RU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квест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b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«Системы счисления»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821" y="1772816"/>
            <a:ext cx="4802357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946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Методические находки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Чат-проект</a:t>
            </a:r>
          </a:p>
          <a:p>
            <a:r>
              <a:rPr lang="ru-RU" b="1" cap="all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Разговорный клуб</a:t>
            </a:r>
          </a:p>
          <a:p>
            <a:r>
              <a:rPr lang="ru-RU" b="1" cap="all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Онлайн-путешествие (загадки, рисунки, </a:t>
            </a:r>
            <a:r>
              <a:rPr lang="ru-RU" b="1" cap="all" dirty="0" err="1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видеокружки</a:t>
            </a:r>
            <a:r>
              <a:rPr lang="ru-RU" b="1" cap="all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)</a:t>
            </a:r>
          </a:p>
          <a:p>
            <a:r>
              <a:rPr lang="ru-RU" b="1" cap="all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Онлайн-конкурс</a:t>
            </a:r>
          </a:p>
          <a:p>
            <a:r>
              <a:rPr lang="ru-RU" b="1" cap="all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Онлайн-маршрут</a:t>
            </a:r>
          </a:p>
          <a:p>
            <a:r>
              <a:rPr lang="ru-RU" b="1" cap="all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«Нескучные правила по безопасности» (</a:t>
            </a:r>
            <a:r>
              <a:rPr lang="ru-RU" b="1" cap="all" dirty="0" err="1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эмодзи</a:t>
            </a:r>
            <a:r>
              <a:rPr lang="ru-RU" b="1" cap="all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стишки-пирожки)</a:t>
            </a:r>
          </a:p>
          <a:p>
            <a:r>
              <a:rPr lang="ru-RU" b="1" cap="all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Онлайн-кружок (по подготовке к олимпиаде, к экзаменам)</a:t>
            </a:r>
          </a:p>
          <a:p>
            <a:r>
              <a:rPr lang="ru-RU" b="1" cap="all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Интерактивный </a:t>
            </a:r>
            <a:r>
              <a:rPr lang="ru-RU" b="1" cap="all" dirty="0" err="1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квест</a:t>
            </a:r>
            <a:endParaRPr lang="ru-RU" b="1" cap="all" dirty="0" smtClean="0">
              <a:ln>
                <a:solidFill>
                  <a:schemeClr val="tx1"/>
                </a:solidFill>
              </a:ln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ru-RU" b="1" cap="all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Онлайн-мероприятие</a:t>
            </a:r>
          </a:p>
          <a:p>
            <a:r>
              <a:rPr lang="ru-RU" b="1" cap="all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Онлайн-марафон</a:t>
            </a:r>
          </a:p>
          <a:p>
            <a:r>
              <a:rPr lang="ru-RU" b="1" cap="all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Интерактивное домашнее задание</a:t>
            </a:r>
          </a:p>
          <a:p>
            <a:r>
              <a:rPr lang="ru-RU" b="1" cap="all" dirty="0" err="1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Фотоквест</a:t>
            </a:r>
            <a:r>
              <a:rPr lang="ru-RU" b="1" cap="all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…</a:t>
            </a:r>
          </a:p>
          <a:p>
            <a:pPr marL="0" indent="0" algn="ctr">
              <a:buNone/>
            </a:pP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/>
              </a:rPr>
              <a:t>Библиотека практик </a:t>
            </a:r>
            <a:r>
              <a:rPr lang="ru-RU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/>
              </a:rPr>
              <a:t>Сферума</a:t>
            </a:r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891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основные сценарии использования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14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632087" cy="50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57743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Методическая помощь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412777"/>
            <a:ext cx="2736304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419604"/>
            <a:ext cx="3240360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84984"/>
            <a:ext cx="3384376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578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Подготовка к ВПР и ОГЭ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2334990" cy="2334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16832"/>
            <a:ext cx="2863256" cy="2863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486686"/>
            <a:ext cx="3030546" cy="3030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991" y="3639422"/>
            <a:ext cx="3065177" cy="30651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43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КПК «Педагог настоящего: как учить и учиться в современном мире»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3"/>
              </a:rPr>
              <a:t>Педагог настоящего: как учить и учиться в современном мире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08920"/>
            <a:ext cx="6690916" cy="299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077072"/>
            <a:ext cx="5547022" cy="2532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77910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Идеи для классного руководства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2767038" cy="2767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36542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Идеи для настроения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E:\19_ШКОЛА\ВЕбинат СФерум\Картинки\ВЕсна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568" y="2109192"/>
            <a:ext cx="2639616" cy="2639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99" name="Picture 3" descr="E:\19_ШКОЛА\ВЕбинат СФерум\Картинки\Весна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79481"/>
            <a:ext cx="2320679" cy="2320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E:\19_ШКОЛА\ВЕбинат СФерум\Картинки\Весна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794507"/>
            <a:ext cx="2665758" cy="2665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1" name="Picture 5" descr="E:\19_ШКОЛА\ВЕбинат СФерум\Картинки\ВЕсна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8" y="3645024"/>
            <a:ext cx="2469012" cy="2469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E:\19_ШКОЛА\ВЕбинат СФерум\Картинки\Весна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419110"/>
            <a:ext cx="2219908" cy="2219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3" name="Picture 7" descr="E:\19_ШКОЛА\ВЕбинат СФерум\Картинки\ВЕсна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314360"/>
            <a:ext cx="2021007" cy="2021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4688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Практические советы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60315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Сессионные залы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6607059"/>
              </p:ext>
            </p:extLst>
          </p:nvPr>
        </p:nvGraphicFramePr>
        <p:xfrm>
          <a:off x="457200" y="1600200"/>
          <a:ext cx="8229600" cy="50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896306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229600" cy="293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3861048"/>
            <a:ext cx="79208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можете задать параметры сессионных залов: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указать их количество: от 2 до 50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распределить участников случайным образом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граничить время работы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этого нажмите «Продолжить»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6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Создание канала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5323812"/>
              </p:ext>
            </p:extLst>
          </p:nvPr>
        </p:nvGraphicFramePr>
        <p:xfrm>
          <a:off x="900548" y="2337657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3528" y="1236485"/>
            <a:ext cx="84969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/>
              <a:t>Каналы в </a:t>
            </a:r>
            <a:r>
              <a:rPr lang="ru-RU" dirty="0" err="1" smtClean="0"/>
              <a:t>Сферуме</a:t>
            </a:r>
            <a:r>
              <a:rPr lang="ru-RU" dirty="0" smtClean="0"/>
              <a:t> — возможность делиться новостями из жизни класса и школы, организовывать онлайн-сообщества учеников, например, книжного клуба или кружка робототехники, а также шанс собрать настоящую школьную редакцию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/>
              <a:t>Создавать каналы могут только пользователи с подтверждённой ролью учителя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/>
              <a:t>Чтобы создать канал: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327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Назначение дополнительных администраторов канала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 fontAlgn="ctr"/>
            <a:r>
              <a:rPr lang="ru-RU" dirty="0" smtClean="0"/>
              <a:t>Управляйте </a:t>
            </a:r>
            <a:r>
              <a:rPr lang="ru-RU" dirty="0"/>
              <a:t>каналом эффективнее — назначьте дополнительных администраторов, которые будут вести канал вместе с вами. Ограничений по числу дополнительных администраторов нет</a:t>
            </a:r>
          </a:p>
          <a:p>
            <a:pPr algn="just" fontAlgn="ctr"/>
            <a:r>
              <a:rPr lang="ru-RU" dirty="0"/>
              <a:t>Чтобы назначить администратора:</a:t>
            </a:r>
          </a:p>
          <a:p>
            <a:pPr algn="just" fontAlgn="ctr"/>
            <a:r>
              <a:rPr lang="ru-RU" dirty="0" smtClean="0"/>
              <a:t>Нажмите </a:t>
            </a:r>
            <a:r>
              <a:rPr lang="ru-RU" dirty="0"/>
              <a:t>на название канала</a:t>
            </a:r>
          </a:p>
          <a:p>
            <a:pPr algn="just" fontAlgn="ctr"/>
            <a:r>
              <a:rPr lang="ru-RU" dirty="0" smtClean="0"/>
              <a:t>1. Выберите </a:t>
            </a:r>
            <a:r>
              <a:rPr lang="ru-RU" dirty="0"/>
              <a:t>нужного пользователя в списке участников и нажмите три точки у имени</a:t>
            </a:r>
          </a:p>
          <a:p>
            <a:pPr algn="just" fontAlgn="ctr"/>
            <a:r>
              <a:rPr lang="ru-RU" dirty="0" smtClean="0"/>
              <a:t>2. Нажмите</a:t>
            </a:r>
            <a:r>
              <a:rPr lang="ru-RU" b="1" dirty="0"/>
              <a:t> «Назначить администратором»</a:t>
            </a:r>
            <a:endParaRPr lang="ru-RU" dirty="0"/>
          </a:p>
          <a:p>
            <a:pPr algn="just" fontAlgn="ctr"/>
            <a:endParaRPr lang="ru-RU" dirty="0"/>
          </a:p>
          <a:p>
            <a:pPr algn="just" fontAlgn="ctr"/>
            <a:r>
              <a:rPr lang="ru-RU" dirty="0"/>
              <a:t>Назначенные администраторы имеют те же возможности, что и создатель канала: они могут публиковать посты, редактировать опубликованные записи, отключать комментирование постов, приглашать участников по ссылке или QR-коду и назначать дополнительных администраторов, отвечать на личные сообщения, если эта функция включена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04976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основные сценарии использования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349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3" r="2434"/>
          <a:stretch/>
        </p:blipFill>
        <p:spPr bwMode="auto">
          <a:xfrm>
            <a:off x="287524" y="1484784"/>
            <a:ext cx="8568952" cy="5163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73769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5472608" cy="28943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501008"/>
            <a:ext cx="5770612" cy="3064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9071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Канал «Это интересно знать </a:t>
            </a:r>
            <a:b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(все об информации и информатике)»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40526"/>
            <a:ext cx="6468793" cy="3576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5589240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https://sferum.ru/?p=channel&amp;channelId=-229830755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03507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Канал «Это интересно знать </a:t>
            </a:r>
            <a:b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(все об информации и информатике)»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950" y="1600200"/>
            <a:ext cx="6338099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81539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Полезные ссылки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30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132856"/>
            <a:ext cx="3484984" cy="34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1484784"/>
            <a:ext cx="482453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  <a:hlinkClick r:id="rId4"/>
              </a:rPr>
              <a:t>Администратору+</a:t>
            </a:r>
            <a:endParaRPr lang="ru-RU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Канал Свой </a:t>
            </a:r>
            <a:r>
              <a:rPr lang="ru-RU" dirty="0" err="1">
                <a:solidFill>
                  <a:prstClr val="black"/>
                </a:solidFill>
              </a:rPr>
              <a:t>атмосферум</a:t>
            </a:r>
            <a:endParaRPr lang="ru-RU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Канал </a:t>
            </a:r>
            <a:r>
              <a:rPr lang="ru-RU" dirty="0" err="1">
                <a:solidFill>
                  <a:prstClr val="black"/>
                </a:solidFill>
              </a:rPr>
              <a:t>Сферум</a:t>
            </a:r>
            <a:r>
              <a:rPr lang="ru-RU" dirty="0">
                <a:solidFill>
                  <a:prstClr val="black"/>
                </a:solidFill>
              </a:rPr>
              <a:t>  - Легко сказать </a:t>
            </a:r>
            <a:r>
              <a:rPr lang="ru-RU" dirty="0" err="1">
                <a:solidFill>
                  <a:prstClr val="black"/>
                </a:solidFill>
                <a:hlinkClick r:id="rId5"/>
              </a:rPr>
              <a:t>Сферум</a:t>
            </a:r>
            <a:endParaRPr lang="ru-RU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err="1">
                <a:solidFill>
                  <a:prstClr val="black"/>
                </a:solidFill>
              </a:rPr>
              <a:t>Сферум</a:t>
            </a:r>
            <a:r>
              <a:rPr lang="ru-RU" dirty="0">
                <a:solidFill>
                  <a:prstClr val="black"/>
                </a:solidFill>
              </a:rPr>
              <a:t> для учителей </a:t>
            </a:r>
            <a:r>
              <a:rPr lang="ru-RU" dirty="0">
                <a:solidFill>
                  <a:prstClr val="black"/>
                </a:solidFill>
                <a:hlinkClick r:id="rId6"/>
              </a:rPr>
              <a:t>Библиотека практик </a:t>
            </a:r>
            <a:r>
              <a:rPr lang="ru-RU" dirty="0" err="1">
                <a:solidFill>
                  <a:prstClr val="black"/>
                </a:solidFill>
                <a:hlinkClick r:id="rId6"/>
              </a:rPr>
              <a:t>Сферума</a:t>
            </a:r>
            <a:endParaRPr lang="ru-RU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Памятка по созданию канала в </a:t>
            </a:r>
            <a:r>
              <a:rPr lang="ru-RU" dirty="0" err="1">
                <a:solidFill>
                  <a:prstClr val="black"/>
                </a:solidFill>
              </a:rPr>
              <a:t>Сферум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  <a:hlinkClick r:id="rId7"/>
              </a:rPr>
              <a:t>Создание и ведение каналов в </a:t>
            </a:r>
            <a:r>
              <a:rPr lang="ru-RU" dirty="0" err="1">
                <a:solidFill>
                  <a:prstClr val="black"/>
                </a:solidFill>
                <a:hlinkClick r:id="rId7"/>
              </a:rPr>
              <a:t>Сферуме</a:t>
            </a:r>
            <a:endParaRPr lang="ru-RU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Памятка по созданию Сессионных залов </a:t>
            </a:r>
            <a:r>
              <a:rPr lang="ru-RU" dirty="0">
                <a:solidFill>
                  <a:prstClr val="black"/>
                </a:solidFill>
                <a:hlinkClick r:id="rId8"/>
              </a:rPr>
              <a:t>Сессионные залы в </a:t>
            </a:r>
            <a:r>
              <a:rPr lang="ru-RU" dirty="0" err="1">
                <a:solidFill>
                  <a:prstClr val="black"/>
                </a:solidFill>
                <a:hlinkClick r:id="rId8"/>
              </a:rPr>
              <a:t>видеозвонках</a:t>
            </a:r>
            <a:r>
              <a:rPr lang="ru-RU" dirty="0">
                <a:solidFill>
                  <a:prstClr val="black"/>
                </a:solidFill>
                <a:hlinkClick r:id="rId8"/>
              </a:rPr>
              <a:t> в </a:t>
            </a:r>
            <a:r>
              <a:rPr lang="ru-RU" dirty="0" err="1">
                <a:solidFill>
                  <a:prstClr val="black"/>
                </a:solidFill>
                <a:hlinkClick r:id="rId8"/>
              </a:rPr>
              <a:t>Сферуме</a:t>
            </a:r>
            <a:endParaRPr lang="ru-RU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Сбор файлов в </a:t>
            </a:r>
            <a:r>
              <a:rPr lang="ru-RU" dirty="0" err="1">
                <a:solidFill>
                  <a:prstClr val="black"/>
                </a:solidFill>
              </a:rPr>
              <a:t>Сферуме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  <a:hlinkClick r:id="rId9"/>
              </a:rPr>
              <a:t>Сбор файлов в </a:t>
            </a:r>
            <a:r>
              <a:rPr lang="ru-RU" dirty="0" err="1">
                <a:solidFill>
                  <a:prstClr val="black"/>
                </a:solidFill>
                <a:hlinkClick r:id="rId9"/>
              </a:rPr>
              <a:t>Сферуме</a:t>
            </a:r>
            <a:endParaRPr lang="ru-RU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Использование интерактивной доски </a:t>
            </a:r>
            <a:r>
              <a:rPr lang="ru-RU" dirty="0">
                <a:solidFill>
                  <a:prstClr val="black"/>
                </a:solidFill>
                <a:hlinkClick r:id="rId10"/>
              </a:rPr>
              <a:t>Интерактивная доска в </a:t>
            </a:r>
            <a:r>
              <a:rPr lang="ru-RU" dirty="0" err="1">
                <a:solidFill>
                  <a:prstClr val="black"/>
                </a:solidFill>
                <a:hlinkClick r:id="rId10"/>
              </a:rPr>
              <a:t>Сферуме</a:t>
            </a:r>
            <a:endParaRPr lang="ru-RU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Справочный центр </a:t>
            </a:r>
            <a:r>
              <a:rPr lang="ru-RU" dirty="0" err="1">
                <a:solidFill>
                  <a:prstClr val="black"/>
                </a:solidFill>
              </a:rPr>
              <a:t>Сферума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err="1">
                <a:solidFill>
                  <a:prstClr val="black"/>
                </a:solidFill>
                <a:hlinkClick r:id="rId11"/>
              </a:rPr>
              <a:t>Сферум</a:t>
            </a:r>
            <a:r>
              <a:rPr lang="ru-RU" dirty="0">
                <a:solidFill>
                  <a:prstClr val="black"/>
                </a:solidFill>
                <a:hlinkClick r:id="rId11"/>
              </a:rPr>
              <a:t> Справка</a:t>
            </a:r>
            <a:endParaRPr lang="ru-RU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Безопасность в учебном профиле </a:t>
            </a:r>
            <a:r>
              <a:rPr lang="ru-RU" dirty="0">
                <a:solidFill>
                  <a:prstClr val="black"/>
                </a:solidFill>
                <a:hlinkClick r:id="rId12"/>
              </a:rPr>
              <a:t>Безопасность в учебном профиле.pdf / Облако </a:t>
            </a:r>
            <a:r>
              <a:rPr lang="ru-RU" dirty="0" err="1">
                <a:solidFill>
                  <a:prstClr val="black"/>
                </a:solidFill>
                <a:hlinkClick r:id="rId12"/>
              </a:rPr>
              <a:t>Mail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735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Полезные ссылки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1800" dirty="0" smtClean="0"/>
              <a:t>Пообщаться, собрать идеи для занятий и узнать новое: собрали для вас список каналов, которые помогут с этим! </a:t>
            </a:r>
          </a:p>
          <a:p>
            <a:pPr algn="just"/>
            <a:r>
              <a:rPr lang="ru-RU" sz="1800" dirty="0" smtClean="0"/>
              <a:t>1. Разговоры и обсуждения в канале «В кругу педагогов», где ценится каждое мнение: sferum.ru/?p=</a:t>
            </a:r>
            <a:r>
              <a:rPr lang="ru-RU" sz="1800" dirty="0" err="1" smtClean="0"/>
              <a:t>channel&amp;channelId</a:t>
            </a:r>
            <a:r>
              <a:rPr lang="ru-RU" sz="1800" dirty="0" smtClean="0"/>
              <a:t>=-222787635</a:t>
            </a:r>
          </a:p>
          <a:p>
            <a:pPr algn="just"/>
            <a:r>
              <a:rPr lang="ru-RU" sz="1800" dirty="0" smtClean="0"/>
              <a:t>2. Главное о развитии и перспективах сферы образования в канале Института реализации </a:t>
            </a:r>
            <a:r>
              <a:rPr lang="ru-RU" sz="1800" dirty="0" err="1" smtClean="0"/>
              <a:t>госполитики</a:t>
            </a:r>
            <a:r>
              <a:rPr lang="ru-RU" sz="1800" dirty="0" smtClean="0"/>
              <a:t>: sferum.ru/?p=</a:t>
            </a:r>
            <a:r>
              <a:rPr lang="ru-RU" sz="1800" dirty="0" err="1" smtClean="0"/>
              <a:t>channel&amp;channelId</a:t>
            </a:r>
            <a:r>
              <a:rPr lang="ru-RU" sz="1800" dirty="0" smtClean="0"/>
              <a:t>=-222292820</a:t>
            </a:r>
          </a:p>
          <a:p>
            <a:pPr algn="just"/>
            <a:r>
              <a:rPr lang="ru-RU" sz="1800" dirty="0" smtClean="0"/>
              <a:t>3. Материалы для разговоров о важном в одноимённом канале: sferum.ru/?p=</a:t>
            </a:r>
            <a:r>
              <a:rPr lang="ru-RU" sz="1800" dirty="0" err="1" smtClean="0"/>
              <a:t>channel&amp;channelId</a:t>
            </a:r>
            <a:r>
              <a:rPr lang="ru-RU" sz="1800" dirty="0" smtClean="0"/>
              <a:t>=-222313242 </a:t>
            </a:r>
          </a:p>
          <a:p>
            <a:pPr algn="just"/>
            <a:r>
              <a:rPr lang="ru-RU" sz="1800" dirty="0" smtClean="0"/>
              <a:t>4. Необычные идеи и вдохновение для творческих занятий в канале «Смогут дети»: sferum.ru/?p=</a:t>
            </a:r>
            <a:r>
              <a:rPr lang="ru-RU" sz="1800" dirty="0" err="1" smtClean="0"/>
              <a:t>channel&amp;channelId</a:t>
            </a:r>
            <a:r>
              <a:rPr lang="ru-RU" sz="1800" dirty="0" smtClean="0"/>
              <a:t>=-211500348 </a:t>
            </a:r>
          </a:p>
          <a:p>
            <a:pPr algn="just"/>
            <a:r>
              <a:rPr lang="ru-RU" sz="1800" dirty="0" smtClean="0"/>
              <a:t>5. Афиша главных событий Москвы и Санкт-Петербурга, которые можно посетить с детьми по «Пушкинской карте»: sferum.ru/?p=</a:t>
            </a:r>
            <a:r>
              <a:rPr lang="ru-RU" sz="1800" dirty="0" err="1" smtClean="0"/>
              <a:t>channel&amp;channelId</a:t>
            </a:r>
            <a:r>
              <a:rPr lang="ru-RU" sz="1800" dirty="0" smtClean="0"/>
              <a:t>=-223837671 </a:t>
            </a:r>
          </a:p>
          <a:p>
            <a:pPr algn="just"/>
            <a:r>
              <a:rPr lang="ru-RU" sz="1800" dirty="0" smtClean="0"/>
              <a:t>Все интересные и проверенные каналы у вас всегда под рукой — только перейдите на телефоне во вкладку «Каналы» и нажмите на синий баннер с подборкой специально для учителей!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4775049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Сферум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для ученика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Чаты, звонки</a:t>
            </a:r>
          </a:p>
          <a:p>
            <a:r>
              <a:rPr lang="ru-RU" dirty="0" smtClean="0"/>
              <a:t>Свой </a:t>
            </a:r>
            <a:r>
              <a:rPr lang="ru-RU" dirty="0" err="1" smtClean="0"/>
              <a:t>атмосферум</a:t>
            </a:r>
            <a:endParaRPr lang="ru-RU" dirty="0" smtClean="0"/>
          </a:p>
          <a:p>
            <a:r>
              <a:rPr lang="ru-RU" dirty="0" smtClean="0"/>
              <a:t>«Помощник ученика»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4968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Подготовка к ОГЭ и ВПР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5338936" cy="452596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Новый сервис</a:t>
            </a:r>
          </a:p>
          <a:p>
            <a:r>
              <a:rPr lang="ru-RU" dirty="0" smtClean="0"/>
              <a:t>Выбери </a:t>
            </a:r>
            <a:r>
              <a:rPr lang="ru-RU" dirty="0"/>
              <a:t>предмет, по которому сдаёшь экзамен, и удели несколько минут решению заданий в мини-приложении «Помощник ученика»: </a:t>
            </a:r>
            <a:r>
              <a:rPr lang="ru-RU" dirty="0">
                <a:hlinkClick r:id="rId3"/>
              </a:rPr>
              <a:t>me.sferum.ru/?p=</a:t>
            </a:r>
            <a:r>
              <a:rPr lang="ru-RU" dirty="0" err="1">
                <a:hlinkClick r:id="rId3"/>
              </a:rPr>
              <a:t>miniapp&amp;id</a:t>
            </a:r>
            <a:r>
              <a:rPr lang="ru-RU" dirty="0">
                <a:hlinkClick r:id="rId3"/>
              </a:rPr>
              <a:t>=51871786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Открывай</a:t>
            </a:r>
            <a:r>
              <a:rPr lang="ru-RU" dirty="0"/>
              <a:t>, смотри и проверяй свои знания вместе со </a:t>
            </a:r>
            <a:r>
              <a:rPr lang="ru-RU" dirty="0" err="1"/>
              <a:t>Сферумом</a:t>
            </a:r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276872"/>
            <a:ext cx="3429000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93548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2808312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472" y="925341"/>
            <a:ext cx="288032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035" y="260648"/>
            <a:ext cx="3551040" cy="3551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88" y="2973147"/>
            <a:ext cx="3791744" cy="3791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375" y="3209965"/>
            <a:ext cx="3551040" cy="3551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954" y="2973146"/>
            <a:ext cx="3423179" cy="34231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138154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Мой </a:t>
            </a:r>
            <a:r>
              <a:rPr lang="ru-RU" dirty="0" err="1" smtClean="0"/>
              <a:t>атмосферум</a:t>
            </a:r>
            <a:endParaRPr lang="ru-RU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237" y="1290637"/>
            <a:ext cx="5343525" cy="4276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6093296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https://sferum.ru/?p=channel&amp;channelId=-222317371&amp;postId=263296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255501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Свой </a:t>
            </a:r>
            <a:r>
              <a:rPr lang="ru-RU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атмосферум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3888432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048" y="1628800"/>
            <a:ext cx="3888432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6418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основные сценарии использования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24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840982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321253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Открытка своими руками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18" y="2060848"/>
            <a:ext cx="4092358" cy="4092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060848"/>
            <a:ext cx="4093915" cy="4093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88255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Идеи для настроения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2016224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584848"/>
            <a:ext cx="2160240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005064"/>
            <a:ext cx="2376264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120" y="3101244"/>
            <a:ext cx="2091952" cy="2091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40768"/>
            <a:ext cx="2592288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346" y="4358934"/>
            <a:ext cx="2370094" cy="2370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019566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Практические советы</a:t>
            </a:r>
            <a:endParaRPr lang="ru-RU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2908920" cy="2908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429000"/>
            <a:ext cx="3071664" cy="3071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844824"/>
            <a:ext cx="3168352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976821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Другое дело</a:t>
            </a:r>
            <a:endParaRPr lang="ru-RU" dirty="0"/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3876675" cy="3867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480" y="1196752"/>
            <a:ext cx="4680520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62859"/>
            <a:ext cx="3064986" cy="2451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3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215" y="4486275"/>
            <a:ext cx="3438525" cy="2371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606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Наслаждайтесь общением!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057203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внимание!</a:t>
            </a:r>
            <a:endParaRPr lang="ru-RU" b="1" cap="all" dirty="0">
              <a:ln>
                <a:solidFill>
                  <a:schemeClr val="tx1"/>
                </a:solidFill>
              </a:ln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617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Основные сценарии использования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45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7560840" cy="5064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267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Основные сценарии использования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55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700808"/>
            <a:ext cx="8669291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47290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Основные сценарии использования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65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8424936" cy="4967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6502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Новые Сервисы </a:t>
            </a:r>
            <a:r>
              <a:rPr lang="ru-RU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Сферума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8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05160"/>
            <a:ext cx="3774777" cy="3263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836911"/>
            <a:ext cx="5040560" cy="3783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>
            <a:off x="323528" y="1052736"/>
            <a:ext cx="432048" cy="720080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1115616" y="2276872"/>
            <a:ext cx="2232248" cy="6480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1466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</TotalTime>
  <Words>678</Words>
  <Application>Microsoft Office PowerPoint</Application>
  <PresentationFormat>Экран (4:3)</PresentationFormat>
  <Paragraphs>131</Paragraphs>
  <Slides>54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Тема Office</vt:lpstr>
      <vt:lpstr>Формирование  единой коммуникационной образовательной среды  в Сферум</vt:lpstr>
      <vt:lpstr>Презентация PowerPoint</vt:lpstr>
      <vt:lpstr>основные сценарии использования</vt:lpstr>
      <vt:lpstr>основные сценарии использования</vt:lpstr>
      <vt:lpstr>основные сценарии использования</vt:lpstr>
      <vt:lpstr>Основные сценарии использования</vt:lpstr>
      <vt:lpstr>Основные сценарии использования</vt:lpstr>
      <vt:lpstr>Основные сценарии использования</vt:lpstr>
      <vt:lpstr>Новые Сервисы Сферума</vt:lpstr>
      <vt:lpstr>Сферум для учителя</vt:lpstr>
      <vt:lpstr>Интерактивная доска</vt:lpstr>
      <vt:lpstr>Сбор файлов</vt:lpstr>
      <vt:lpstr>Учебный канал</vt:lpstr>
      <vt:lpstr>Важные сообщения</vt:lpstr>
      <vt:lpstr>Мотивация</vt:lpstr>
      <vt:lpstr>Опросы (учебный чат)</vt:lpstr>
      <vt:lpstr>Онлайн-встречи</vt:lpstr>
      <vt:lpstr>Как настроить повтор</vt:lpstr>
      <vt:lpstr>Настройки звонка</vt:lpstr>
      <vt:lpstr>Договариваемся о правилах</vt:lpstr>
      <vt:lpstr>Договариваемся о правилах</vt:lpstr>
      <vt:lpstr>Договариваемся о правилах</vt:lpstr>
      <vt:lpstr>Олимпиады, викторины, эксперименты</vt:lpstr>
      <vt:lpstr>Быстрое повторение</vt:lpstr>
      <vt:lpstr>Интерактивный квест</vt:lpstr>
      <vt:lpstr>Инструкция</vt:lpstr>
      <vt:lpstr>Внимание!</vt:lpstr>
      <vt:lpstr>Интерактивный квест  «Системы счисления»</vt:lpstr>
      <vt:lpstr>Методические находки</vt:lpstr>
      <vt:lpstr>Методическая помощь</vt:lpstr>
      <vt:lpstr>Подготовка к ВПР и ОГЭ</vt:lpstr>
      <vt:lpstr>КПК «Педагог настоящего: как учить и учиться в современном мире»</vt:lpstr>
      <vt:lpstr>Идеи для классного руководства</vt:lpstr>
      <vt:lpstr>Идеи для настроения</vt:lpstr>
      <vt:lpstr>Практические советы</vt:lpstr>
      <vt:lpstr>Сессионные залы</vt:lpstr>
      <vt:lpstr>Презентация PowerPoint</vt:lpstr>
      <vt:lpstr>Создание канала</vt:lpstr>
      <vt:lpstr>Назначение дополнительных администраторов канала</vt:lpstr>
      <vt:lpstr>Презентация PowerPoint</vt:lpstr>
      <vt:lpstr>Канал «Это интересно знать  (все об информации и информатике)»</vt:lpstr>
      <vt:lpstr>Канал «Это интересно знать  (все об информации и информатике)»</vt:lpstr>
      <vt:lpstr>Полезные ссылки</vt:lpstr>
      <vt:lpstr>Полезные ссылки</vt:lpstr>
      <vt:lpstr>Сферум для ученика</vt:lpstr>
      <vt:lpstr>Подготовка к ОГЭ и ВПР</vt:lpstr>
      <vt:lpstr>Презентация PowerPoint</vt:lpstr>
      <vt:lpstr>Мой атмосферум</vt:lpstr>
      <vt:lpstr>Свой атмосферум</vt:lpstr>
      <vt:lpstr>Открытка своими руками</vt:lpstr>
      <vt:lpstr>Идеи для настроения</vt:lpstr>
      <vt:lpstr>Практические советы</vt:lpstr>
      <vt:lpstr>Другое дело</vt:lpstr>
      <vt:lpstr>Наслаждайтесь общением!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Школа15</dc:creator>
  <cp:lastModifiedBy>Школа15</cp:lastModifiedBy>
  <cp:revision>49</cp:revision>
  <dcterms:created xsi:type="dcterms:W3CDTF">2025-03-22T05:51:15Z</dcterms:created>
  <dcterms:modified xsi:type="dcterms:W3CDTF">2025-03-23T15:16:10Z</dcterms:modified>
</cp:coreProperties>
</file>