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57" r:id="rId4"/>
    <p:sldId id="261" r:id="rId5"/>
    <p:sldId id="265" r:id="rId6"/>
    <p:sldId id="264" r:id="rId7"/>
    <p:sldId id="266" r:id="rId8"/>
    <p:sldId id="267" r:id="rId9"/>
    <p:sldId id="262" r:id="rId10"/>
    <p:sldId id="269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D039B4-C6C9-4014-983E-700A81EF04D8}" type="datetimeFigureOut">
              <a:rPr lang="ru-RU" smtClean="0"/>
              <a:pPr>
                <a:defRPr/>
              </a:pPr>
              <a:t>02.04.2019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4D528A-13F1-4C46-80B6-D667B8A30B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BF9F7F-5352-40D1-BD8E-9BA614EAEF03}" type="datetimeFigureOut">
              <a:rPr lang="ru-RU" smtClean="0"/>
              <a:pPr>
                <a:defRPr/>
              </a:pPr>
              <a:t>02.04.2019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B9D75-5F4A-4397-B546-220AD97F79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BA8855-9A38-465B-8435-939E589A421F}" type="datetimeFigureOut">
              <a:rPr lang="ru-RU" smtClean="0"/>
              <a:pPr>
                <a:defRPr/>
              </a:pPr>
              <a:t>02.04.2019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72D64-D744-4C39-9201-9AD5484F53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7B773A-858B-4ACA-997D-B254E9562280}" type="datetimeFigureOut">
              <a:rPr lang="ru-RU" smtClean="0"/>
              <a:pPr>
                <a:defRPr/>
              </a:pPr>
              <a:t>02.04.2019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1C146-BA75-4B7B-86BB-71441EB82E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B9DAFD-1D76-42C4-857E-A7DE42CCB818}" type="datetimeFigureOut">
              <a:rPr lang="ru-RU" smtClean="0"/>
              <a:pPr>
                <a:defRPr/>
              </a:pPr>
              <a:t>02.04.2019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A0668C-9557-4892-BC2C-42735A645F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9D4239-3145-4FE3-9BF4-6D02C9016048}" type="datetimeFigureOut">
              <a:rPr lang="ru-RU" smtClean="0"/>
              <a:pPr>
                <a:defRPr/>
              </a:pPr>
              <a:t>02.04.2019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5385EA-A441-4493-BEC5-677137EACE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A360F8-2D34-45AE-9C30-B2BC02A8A8F0}" type="datetimeFigureOut">
              <a:rPr lang="ru-RU" smtClean="0"/>
              <a:pPr>
                <a:defRPr/>
              </a:pPr>
              <a:t>02.04.2019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B466D-0730-4723-A816-856EBD3CB1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5A5BF8-CEFF-4498-9E5B-0659B1BEA140}" type="datetimeFigureOut">
              <a:rPr lang="ru-RU" smtClean="0"/>
              <a:pPr>
                <a:defRPr/>
              </a:pPr>
              <a:t>02.04.2019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6411B1-DBE8-4504-9E58-03DE57CD9B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952A29-64BE-47EC-A752-C8237B6688A4}" type="datetimeFigureOut">
              <a:rPr lang="ru-RU" smtClean="0"/>
              <a:pPr>
                <a:defRPr/>
              </a:pPr>
              <a:t>02.04.2019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57791E-071A-435A-9D78-115F50E04F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0AE6D3-526A-4EA5-9047-E4221578B1B7}" type="datetimeFigureOut">
              <a:rPr lang="ru-RU" smtClean="0"/>
              <a:pPr>
                <a:defRPr/>
              </a:pPr>
              <a:t>02.04.2019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3A9D2F-F98D-4F0F-8F02-8D6D8CF8A8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9C37D-6148-4073-A707-89C011CF4259}" type="datetimeFigureOut">
              <a:rPr lang="ru-RU" smtClean="0"/>
              <a:pPr>
                <a:defRPr/>
              </a:pPr>
              <a:t>02.04.2019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06DF4AC6-615E-4D93-8FB4-7688C78EC8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 smtClean="0"/>
              <a:pPr>
                <a:defRPr/>
              </a:pPr>
              <a:t>02.04.2019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2B1530D3-511C-4B54-ADD1-26E4A84C04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4.jpeg"/><Relationship Id="rId7" Type="http://schemas.microsoft.com/office/2007/relationships/media" Target="file:///H:\&#1079;&#1072;&#1085;&#1103;&#1090;&#1080;&#1077;\l_one_-_yakutyanochka_moya_feat._varvara_vizbor_(zaycev.net).mp3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79;&#1072;&#1085;&#1103;&#1090;&#1080;&#1077;\l_one_-_yakutyanochka_moya_feat._varvara_vizbor_(zaycev.net).mp3" TargetMode="External"/><Relationship Id="rId6" Type="http://schemas.openxmlformats.org/officeDocument/2006/relationships/image" Target="../media/image20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79;&#1072;&#1085;&#1103;&#1090;&#1080;&#1077;\&#1071;&#1082;&#1091;&#1090;&#1089;&#1082;&#1080;&#1077;%20&#1087;&#1077;&#1089;&#1085;&#1080;%20-%20&#1041;&#1086;&#1076;&#1093;&#1077;_(x-Minusovka.ru).mp3" TargetMode="External"/><Relationship Id="rId6" Type="http://schemas.microsoft.com/office/2007/relationships/media" Target="file:///H:\&#1079;&#1072;&#1085;&#1103;&#1090;&#1080;&#1077;\&#1071;&#1082;&#1091;&#1090;&#1089;&#1082;&#1080;&#1077;%20&#1087;&#1077;&#1089;&#1085;&#1080;%20-%20&#1041;&#1086;&#1076;&#1093;&#1077;_(x-Minusovka.ru).mp3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79;&#1072;&#1085;&#1103;&#1090;&#1080;&#1077;\&#1101;&#1088;&#1089;&#1072;&#1085;.mp3" TargetMode="External"/><Relationship Id="rId6" Type="http://schemas.openxmlformats.org/officeDocument/2006/relationships/image" Target="../media/image9.png"/><Relationship Id="rId5" Type="http://schemas.microsoft.com/office/2007/relationships/media" Target="file:///H:\&#1079;&#1072;&#1085;&#1103;&#1090;&#1080;&#1077;\&#1101;&#1088;&#1089;&#1072;&#1085;.mp3" TargetMode="Externa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79;&#1072;&#1085;&#1103;&#1090;&#1080;&#1077;\AUD-20190402-WA0021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jpeg"/><Relationship Id="rId7" Type="http://schemas.microsoft.com/office/2007/relationships/media" Target="file:///H:\&#1079;&#1072;&#1085;&#1103;&#1090;&#1080;&#1077;\&#1101;&#1074;&#1077;&#1085;&#1082;&#1080;&#1081;&#1082;&#1080;&#1081;&#1082;&#1080;.mp3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79;&#1072;&#1085;&#1103;&#1090;&#1080;&#1077;\&#1101;&#1074;&#1077;&#1085;&#1082;&#1080;&#1081;&#1082;&#1080;&#1081;&#1082;&#1080;.mp3" TargetMode="External"/><Relationship Id="rId6" Type="http://schemas.openxmlformats.org/officeDocument/2006/relationships/image" Target="../media/image11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media" Target="file:///H:\&#1079;&#1072;&#1085;&#1103;&#1090;&#1080;&#1077;\&#1085;&#1072;&#1074;&#1088;&#1091;&#1079;.mp3" TargetMode="External"/><Relationship Id="rId3" Type="http://schemas.openxmlformats.org/officeDocument/2006/relationships/image" Target="../media/image4.jpeg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79;&#1072;&#1085;&#1103;&#1090;&#1080;&#1077;\&#1085;&#1072;&#1074;&#1088;&#1091;&#1079;.mp3" TargetMode="Externa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4.jpeg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79;&#1072;&#1085;&#1103;&#1090;&#1080;&#1077;\&#1073;&#1091;&#1088;&#1072;&#1103;&#1076;&#1091;&#1090;.mp3" TargetMode="External"/><Relationship Id="rId6" Type="http://schemas.openxmlformats.org/officeDocument/2006/relationships/image" Target="../media/image17.jpeg"/><Relationship Id="rId5" Type="http://schemas.openxmlformats.org/officeDocument/2006/relationships/image" Target="../media/image15.jpeg"/><Relationship Id="rId10" Type="http://schemas.openxmlformats.org/officeDocument/2006/relationships/image" Target="../media/image7.png"/><Relationship Id="rId4" Type="http://schemas.openxmlformats.org/officeDocument/2006/relationships/image" Target="../media/image14.jpeg"/><Relationship Id="rId9" Type="http://schemas.microsoft.com/office/2007/relationships/media" Target="file:///H:\&#1079;&#1072;&#1085;&#1103;&#1090;&#1080;&#1077;\&#1073;&#1091;&#1088;&#1072;&#1103;&#1076;&#1091;&#1090;.mp3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19.jpeg"/><Relationship Id="rId7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ÐÐ°ÑÑÐ¸Ð½ÐºÐ¸ Ð¿Ð¾ Ð·Ð°Ð¿ÑÐ¾ÑÑ Ð°Ð½Ð¸Ð¼Ð°ÑÐ¸Ñ ÑÐ¾Ð»Ð½ÑÑÐºÐ¾ Ð´Ð»Ñ Ð¿ÑÐµÐ·ÐµÐ½ÑÐ°ÑÐ¸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39552" y="0"/>
            <a:ext cx="4762500" cy="4762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ÐÐ°ÑÑÐ¸Ð½ÐºÐ¸ Ð¿Ð¾ Ð·Ð°Ð¿ÑÐ¾ÑÑ ÑÐºÑÑÐ¸Ñ"/>
          <p:cNvPicPr>
            <a:picLocks noChangeAspect="1" noChangeArrowheads="1"/>
          </p:cNvPicPr>
          <p:nvPr/>
        </p:nvPicPr>
        <p:blipFill>
          <a:blip r:embed="rId3" cstate="print"/>
          <a:srcRect b="30339"/>
          <a:stretch>
            <a:fillRect/>
          </a:stretch>
        </p:blipFill>
        <p:spPr bwMode="auto">
          <a:xfrm>
            <a:off x="0" y="0"/>
            <a:ext cx="7092280" cy="3441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4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3356992"/>
            <a:ext cx="5111553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94448" y="4330162"/>
            <a:ext cx="4749552" cy="2527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s://suntarlib.saha.muzkult.ru/media/2019/02/06/1273263776/God_konsolidacii_v_RSYA_2019_g.jpg"/>
          <p:cNvPicPr/>
          <p:nvPr/>
        </p:nvPicPr>
        <p:blipFill>
          <a:blip r:embed="rId6" cstate="print"/>
          <a:srcRect l="9325" t="17324" r="55446" b="19500"/>
          <a:stretch>
            <a:fillRect/>
          </a:stretch>
        </p:blipFill>
        <p:spPr bwMode="auto">
          <a:xfrm>
            <a:off x="6695728" y="1052736"/>
            <a:ext cx="2448272" cy="22322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l_one_-_yakutyanochka_moya_feat._varvara_vizbor_(zaycev.net)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8460432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15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ÐÐ°ÑÑÐ¸Ð½ÐºÐ¸ Ð¿Ð¾ Ð·Ð°Ð¿ÑÐ¾ÑÑ Ð¼Ñ ÑÐ°Ð·Ð½ÑÐµ, Ð½Ð¾ Ð¼Ñ Ð²Ð¼ÐµÑÑÐµ"/>
          <p:cNvPicPr>
            <a:picLocks noChangeAspect="1" noChangeArrowheads="1"/>
          </p:cNvPicPr>
          <p:nvPr/>
        </p:nvPicPr>
        <p:blipFill>
          <a:blip r:embed="rId2" cstate="print"/>
          <a:srcRect l="13133" t="12123" r="12109" b="21504"/>
          <a:stretch>
            <a:fillRect/>
          </a:stretch>
        </p:blipFill>
        <p:spPr bwMode="auto">
          <a:xfrm>
            <a:off x="539552" y="764704"/>
            <a:ext cx="7894210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043608" y="1268760"/>
            <a:ext cx="7128792" cy="1754326"/>
          </a:xfrm>
          <a:prstGeom prst="rect">
            <a:avLst/>
          </a:prstGeom>
          <a:effectLst>
            <a:outerShdw blurRad="57150" dist="38100" dir="5400000" algn="ctr" rotWithShape="0">
              <a:schemeClr val="accent1">
                <a:shade val="9000"/>
                <a:satMod val="105000"/>
                <a:alpha val="48000"/>
              </a:schemeClr>
            </a:outerShdw>
            <a:softEdge rad="1270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 Мы разные,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но мы вместе 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ÐÐ°ÑÑÐ¸Ð½ÐºÐ¸ Ð¿Ð¾ Ð·Ð°Ð¿ÑÐ¾ÑÑ ÑÐºÑÑÐ¸Ñ"/>
          <p:cNvPicPr>
            <a:picLocks noChangeAspect="1" noChangeArrowheads="1"/>
          </p:cNvPicPr>
          <p:nvPr/>
        </p:nvPicPr>
        <p:blipFill>
          <a:blip r:embed="rId3" cstate="print"/>
          <a:srcRect b="30339"/>
          <a:stretch>
            <a:fillRect/>
          </a:stretch>
        </p:blipFill>
        <p:spPr bwMode="auto">
          <a:xfrm>
            <a:off x="0" y="0"/>
            <a:ext cx="7092280" cy="3441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4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3356992"/>
            <a:ext cx="5111553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94448" y="4330162"/>
            <a:ext cx="4749552" cy="2527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Якутские песни - Бодхе_(x-Minusovka.ru)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604448" y="6074568"/>
            <a:ext cx="539552" cy="539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89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ÐÐ°ÑÑÐ¸Ð½ÐºÐ¸ Ð¿Ð¾ Ð·Ð°Ð¿ÑÐ¾ÑÑ ÑÐºÑÑÐ¸Ñ"/>
          <p:cNvPicPr>
            <a:picLocks noChangeAspect="1" noChangeArrowheads="1"/>
          </p:cNvPicPr>
          <p:nvPr/>
        </p:nvPicPr>
        <p:blipFill>
          <a:blip r:embed="rId3" cstate="print"/>
          <a:srcRect b="30339"/>
          <a:stretch>
            <a:fillRect/>
          </a:stretch>
        </p:blipFill>
        <p:spPr bwMode="auto">
          <a:xfrm>
            <a:off x="1" y="0"/>
            <a:ext cx="3851920" cy="1869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4" name="Picture 6" descr="ÐÐ°ÑÑÐ¸Ð½ÐºÐ¸ Ð¿Ð¾ Ð·Ð°Ð¿ÑÐ¾ÑÑ Ð´ÐµÑÐ¸ Ð² ÐºÐ¾ÑÑÑÐ¼Ð°Ñ ÑÐºÑÑÑ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692167"/>
            <a:ext cx="3761529" cy="51658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эрсан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7524328" y="5589240"/>
            <a:ext cx="592832" cy="5928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ÐÐ°ÑÑÐ¸Ð½ÐºÐ¸ Ð¿Ð¾ Ð·Ð°Ð¿ÑÐ¾ÑÑ ÑÐºÑÑÐ¸Ñ"/>
          <p:cNvPicPr>
            <a:picLocks noChangeAspect="1" noChangeArrowheads="1"/>
          </p:cNvPicPr>
          <p:nvPr/>
        </p:nvPicPr>
        <p:blipFill>
          <a:blip r:embed="rId3" cstate="print"/>
          <a:srcRect b="30339"/>
          <a:stretch>
            <a:fillRect/>
          </a:stretch>
        </p:blipFill>
        <p:spPr bwMode="auto">
          <a:xfrm>
            <a:off x="1" y="0"/>
            <a:ext cx="4067944" cy="1973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6" descr="ÐÐ°ÑÑÐ¸Ð½ÐºÐ¸ Ð¿Ð¾ Ð·Ð°Ð¿ÑÐ¾ÑÑ Ð´ÐµÑÐ¸ Ð² ÐºÐ¾ÑÑÑÐ¼Ð°Ñ ÑÐºÑÑÑ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0"/>
            <a:ext cx="1605484" cy="22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2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print">
            <a:lum bright="10000"/>
          </a:blip>
          <a:srcRect l="15773" t="13144" r="7334"/>
          <a:stretch>
            <a:fillRect/>
          </a:stretch>
        </p:blipFill>
        <p:spPr bwMode="auto">
          <a:xfrm>
            <a:off x="3131840" y="1855703"/>
            <a:ext cx="2952328" cy="5002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AUD-20190402-WA002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7812360" y="57332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3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ÐÐ°ÑÑÐ¸Ð½ÐºÐ¸ Ð¿Ð¾ Ð·Ð°Ð¿ÑÐ¾ÑÑ ÑÐºÑÑÐ¸Ñ"/>
          <p:cNvPicPr>
            <a:picLocks noChangeAspect="1" noChangeArrowheads="1"/>
          </p:cNvPicPr>
          <p:nvPr/>
        </p:nvPicPr>
        <p:blipFill>
          <a:blip r:embed="rId3" cstate="print"/>
          <a:srcRect b="30339"/>
          <a:stretch>
            <a:fillRect/>
          </a:stretch>
        </p:blipFill>
        <p:spPr bwMode="auto">
          <a:xfrm>
            <a:off x="0" y="0"/>
            <a:ext cx="4395389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8" name="Picture 2" descr="ÐÐ°ÑÑÐ¸Ð½ÐºÐ¸ Ð¿Ð¾ Ð·Ð°Ð¿ÑÐ¾ÑÑ Ð´ÐµÑÐ¸ Ð²  ÐºÐ¾ÑÑÑÐ¼Ð°Ñ ÑÐ²ÐµÐ½ÐºÐ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0015" y="2564904"/>
            <a:ext cx="5654201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 descr="ÐÐ°ÑÑÐ¸Ð½ÐºÐ¸ Ð¿Ð¾ Ð·Ð°Ð¿ÑÐ¾ÑÑ Ð´ÐµÑÐ¸ Ð² ÐºÐ¾ÑÑÑÐ¼Ð°Ñ ÑÐºÑÑÑ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0"/>
            <a:ext cx="1710350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print">
            <a:lum bright="10000"/>
          </a:blip>
          <a:srcRect l="15773" t="13144" r="7334"/>
          <a:stretch>
            <a:fillRect/>
          </a:stretch>
        </p:blipFill>
        <p:spPr bwMode="auto">
          <a:xfrm>
            <a:off x="7380312" y="0"/>
            <a:ext cx="1556291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эвенкийкийки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7596336" y="5877272"/>
            <a:ext cx="736848" cy="736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55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ÐÐ°ÑÑÐ¸Ð½ÐºÐ¸ Ð¿Ð¾ Ð·Ð°Ð¿ÑÐ¾ÑÑ ÑÐºÑÑÐ¸Ñ"/>
          <p:cNvPicPr>
            <a:picLocks noChangeAspect="1" noChangeArrowheads="1"/>
          </p:cNvPicPr>
          <p:nvPr/>
        </p:nvPicPr>
        <p:blipFill>
          <a:blip r:embed="rId3" cstate="print"/>
          <a:srcRect b="30339"/>
          <a:stretch>
            <a:fillRect/>
          </a:stretch>
        </p:blipFill>
        <p:spPr bwMode="auto">
          <a:xfrm>
            <a:off x="1" y="0"/>
            <a:ext cx="4283968" cy="2078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8" name="Picture 2" descr="ÐÐ°ÑÑÐ¸Ð½ÐºÐ¸ Ð¿Ð¾ Ð·Ð°Ð¿ÑÐ¾ÑÑ Ð´ÐµÑÐ¸ Ð²  ÐºÐ¾ÑÑÑÐ¼Ð°Ñ ÑÐ²ÐµÐ½ÐºÐ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132856"/>
            <a:ext cx="2392162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ÐÐ°ÑÑÐ¸Ð½ÐºÐ¸ Ð¿Ð¾ Ð·Ð°Ð¿ÑÐ¾ÑÑ Ð´ÐµÑÐ¸ Ð² ÐºÐ¾ÑÑÑÐ¼Ð°Ñ ÐºÐ¸ÑÐ³Ð¸Ð·Ñ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2780928"/>
            <a:ext cx="5692180" cy="37947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6" descr="ÐÐ°ÑÑÐ¸Ð½ÐºÐ¸ Ð¿Ð¾ Ð·Ð°Ð¿ÑÐ¾ÑÑ Ð´ÐµÑÐ¸ Ð² ÐºÐ¾ÑÑÑÐ¼Ð°Ñ ÑÐºÑÑÑ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0"/>
            <a:ext cx="1815216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7" cstate="print">
            <a:lum bright="10000"/>
          </a:blip>
          <a:srcRect l="15773" t="13144" r="7334"/>
          <a:stretch>
            <a:fillRect/>
          </a:stretch>
        </p:blipFill>
        <p:spPr bwMode="auto">
          <a:xfrm>
            <a:off x="7308304" y="0"/>
            <a:ext cx="1502351" cy="2545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навруз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8"/>
              </p:ext>
            </p:extLst>
          </p:nvPr>
        </p:nvPicPr>
        <p:blipFill>
          <a:blip r:embed="rId9" cstate="print"/>
          <a:stretch>
            <a:fillRect/>
          </a:stretch>
        </p:blipFill>
        <p:spPr>
          <a:xfrm>
            <a:off x="8244408" y="5949280"/>
            <a:ext cx="664840" cy="664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1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ÐÐ°ÑÑÐ¸Ð½ÐºÐ¸ Ð¿Ð¾ Ð·Ð°Ð¿ÑÐ¾ÑÑ ÑÐºÑÑÐ¸Ñ"/>
          <p:cNvPicPr>
            <a:picLocks noChangeAspect="1" noChangeArrowheads="1"/>
          </p:cNvPicPr>
          <p:nvPr/>
        </p:nvPicPr>
        <p:blipFill>
          <a:blip r:embed="rId3" cstate="print"/>
          <a:srcRect b="30339"/>
          <a:stretch>
            <a:fillRect/>
          </a:stretch>
        </p:blipFill>
        <p:spPr bwMode="auto">
          <a:xfrm>
            <a:off x="0" y="0"/>
            <a:ext cx="4395389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8" name="Picture 2" descr="ÐÐ°ÑÑÐ¸Ð½ÐºÐ¸ Ð¿Ð¾ Ð·Ð°Ð¿ÑÐ¾ÑÑ Ð´ÐµÑÐ¸ Ð²  ÐºÐ¾ÑÑÑÐ¼Ð°Ñ ÑÐ²ÐµÐ½ÐºÐ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132856"/>
            <a:ext cx="2392162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ÐÐ°ÑÑÐ¸Ð½ÐºÐ¸ Ð¿Ð¾ Ð·Ð°Ð¿ÑÐ¾ÑÑ Ð´ÐµÑÐ¸ Ð² ÐºÐ¾ÑÑÑÐ¼Ð°Ñ ÐºÐ¸ÑÐ³Ð¸Ð·Ñ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789040"/>
            <a:ext cx="2376264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2465512"/>
            <a:ext cx="5869693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6" descr="ÐÐ°ÑÑÐ¸Ð½ÐºÐ¸ Ð¿Ð¾ Ð·Ð°Ð¿ÑÐ¾ÑÑ Ð´ÐµÑÐ¸ Ð² ÐºÐ¾ÑÑÑÐ¼Ð°Ñ ÑÐºÑÑÑ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60032" y="0"/>
            <a:ext cx="1599192" cy="2196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>
            <a:lum bright="10000"/>
          </a:blip>
          <a:srcRect l="15773" t="13144" r="7334"/>
          <a:stretch>
            <a:fillRect/>
          </a:stretch>
        </p:blipFill>
        <p:spPr bwMode="auto">
          <a:xfrm>
            <a:off x="7308304" y="0"/>
            <a:ext cx="1491343" cy="2526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бураядут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9"/>
              </p:ext>
            </p:extLst>
          </p:nvPr>
        </p:nvPicPr>
        <p:blipFill>
          <a:blip r:embed="rId10" cstate="print"/>
          <a:stretch>
            <a:fillRect/>
          </a:stretch>
        </p:blipFill>
        <p:spPr>
          <a:xfrm>
            <a:off x="8551168" y="6021288"/>
            <a:ext cx="592832" cy="5928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9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ÐÐ°ÑÑÐ¸Ð½ÐºÐ¸ Ð¿Ð¾ Ð·Ð°Ð¿ÑÐ¾ÑÑ ÑÐºÑÑÐ¸Ñ"/>
          <p:cNvPicPr>
            <a:picLocks noChangeAspect="1" noChangeArrowheads="1"/>
          </p:cNvPicPr>
          <p:nvPr/>
        </p:nvPicPr>
        <p:blipFill>
          <a:blip r:embed="rId2" cstate="print"/>
          <a:srcRect b="30339"/>
          <a:stretch>
            <a:fillRect/>
          </a:stretch>
        </p:blipFill>
        <p:spPr bwMode="auto">
          <a:xfrm>
            <a:off x="2699792" y="2564904"/>
            <a:ext cx="3653419" cy="1772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 descr="ÐÐ°ÑÑÐ¸Ð½ÐºÐ¸ Ð¿Ð¾ Ð·Ð°Ð¿ÑÐ¾ÑÑ Ð´ÐµÑÐ¸ Ð² ÐºÐ¾ÑÑÑÐ¼Ð°Ñ ÑÐºÑÑÑ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916832"/>
            <a:ext cx="1756491" cy="2412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ÐÐ°ÑÑÐ¸Ð½ÐºÐ¸ Ð¿Ð¾ Ð·Ð°Ð¿ÑÐ¾ÑÑ Ð´ÐµÑÐ¸ Ð²  ÐºÐ¾ÑÑÑÐ¼Ð°Ñ ÑÐ²ÐµÐ½ÐºÐ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836712"/>
            <a:ext cx="2392162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 descr="ÐÐ°ÑÑÐ¸Ð½ÐºÐ¸ Ð¿Ð¾ Ð·Ð°Ð¿ÑÐ¾ÑÑ Ð´ÐµÑÐ¸ Ð² ÐºÐ¾ÑÑÑÐ¼Ð°Ñ ÐºÐ¸ÑÐ³Ð¸Ð·Ñ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908720"/>
            <a:ext cx="2376264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32817" y="2564904"/>
            <a:ext cx="2611183" cy="19540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ÐÐ°ÑÑÐ¸Ð½ÐºÐ¸ Ð¿Ð¾ Ð·Ð°Ð¿ÑÐ¾ÑÑ Ð¼Ñ ÑÐ°Ð·Ð½ÑÐµ, Ð½Ð¾ Ð¼Ñ Ð²Ð¼ÐµÑÑÐµ"/>
          <p:cNvPicPr>
            <a:picLocks noChangeAspect="1" noChangeArrowheads="1"/>
          </p:cNvPicPr>
          <p:nvPr/>
        </p:nvPicPr>
        <p:blipFill>
          <a:blip r:embed="rId7" cstate="print"/>
          <a:srcRect l="13133" t="12123" r="12109" b="61644"/>
          <a:stretch>
            <a:fillRect/>
          </a:stretch>
        </p:blipFill>
        <p:spPr bwMode="auto">
          <a:xfrm>
            <a:off x="1187624" y="4437112"/>
            <a:ext cx="6523391" cy="1716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>
            <a:lum bright="10000"/>
          </a:blip>
          <a:srcRect l="15773" t="13144" r="7334"/>
          <a:stretch>
            <a:fillRect/>
          </a:stretch>
        </p:blipFill>
        <p:spPr bwMode="auto">
          <a:xfrm>
            <a:off x="2267744" y="0"/>
            <a:ext cx="1512168" cy="2562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248</TotalTime>
  <Words>8</Words>
  <Application>Microsoft Office PowerPoint</Application>
  <PresentationFormat>Экран (4:3)</PresentationFormat>
  <Paragraphs>2</Paragraphs>
  <Slides>10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</dc:creator>
  <cp:lastModifiedBy>V</cp:lastModifiedBy>
  <cp:revision>26</cp:revision>
  <dcterms:created xsi:type="dcterms:W3CDTF">2019-03-30T13:24:53Z</dcterms:created>
  <dcterms:modified xsi:type="dcterms:W3CDTF">2019-04-02T11:22:03Z</dcterms:modified>
</cp:coreProperties>
</file>