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4" r:id="rId1"/>
  </p:sldMasterIdLst>
  <p:handoutMasterIdLst>
    <p:handoutMasterId r:id="rId16"/>
  </p:handoutMasterIdLst>
  <p:sldIdLst>
    <p:sldId id="256" r:id="rId2"/>
    <p:sldId id="257" r:id="rId3"/>
    <p:sldId id="258" r:id="rId4"/>
    <p:sldId id="269" r:id="rId5"/>
    <p:sldId id="270" r:id="rId6"/>
    <p:sldId id="260" r:id="rId7"/>
    <p:sldId id="273" r:id="rId8"/>
    <p:sldId id="261" r:id="rId9"/>
    <p:sldId id="268" r:id="rId10"/>
    <p:sldId id="272" r:id="rId11"/>
    <p:sldId id="264" r:id="rId12"/>
    <p:sldId id="265" r:id="rId13"/>
    <p:sldId id="266" r:id="rId14"/>
    <p:sldId id="271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9D377"/>
    <a:srgbClr val="006600"/>
    <a:srgbClr val="333300"/>
    <a:srgbClr val="003300"/>
    <a:srgbClr val="32A6C4"/>
    <a:srgbClr val="027853"/>
    <a:srgbClr val="85704B"/>
    <a:srgbClr val="715F3F"/>
    <a:srgbClr val="453A27"/>
    <a:srgbClr val="AF9971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-1310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2" d="100"/>
          <a:sy n="82" d="100"/>
        </p:scale>
        <p:origin x="3876" y="9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89EAA28-9464-4FDA-A493-AC520D835897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59938D7-F1B5-4BA8-840D-4D58544BEBA2}">
      <dgm:prSet phldrT="[Текст]" phldr="1"/>
      <dgm:spPr/>
      <dgm:t>
        <a:bodyPr/>
        <a:lstStyle/>
        <a:p>
          <a:endParaRPr lang="ru-RU" dirty="0"/>
        </a:p>
      </dgm:t>
    </dgm:pt>
    <dgm:pt modelId="{AB3D33DC-9279-4D03-84B6-ABBA55DE2262}" type="parTrans" cxnId="{C1AC628D-9D87-4E19-B380-824B604E357E}">
      <dgm:prSet/>
      <dgm:spPr/>
      <dgm:t>
        <a:bodyPr/>
        <a:lstStyle/>
        <a:p>
          <a:endParaRPr lang="ru-RU"/>
        </a:p>
      </dgm:t>
    </dgm:pt>
    <dgm:pt modelId="{FC4FAEFF-C994-490E-B9EC-F146BE791897}" type="sibTrans" cxnId="{C1AC628D-9D87-4E19-B380-824B604E357E}">
      <dgm:prSet/>
      <dgm:spPr/>
      <dgm:t>
        <a:bodyPr/>
        <a:lstStyle/>
        <a:p>
          <a:endParaRPr lang="ru-RU"/>
        </a:p>
      </dgm:t>
    </dgm:pt>
    <dgm:pt modelId="{14E4EF50-A2A8-488F-89DD-F10446D8AEEA}">
      <dgm:prSet phldrT="[Текст]" phldr="1"/>
      <dgm:spPr/>
      <dgm:t>
        <a:bodyPr/>
        <a:lstStyle/>
        <a:p>
          <a:endParaRPr lang="ru-RU" dirty="0"/>
        </a:p>
      </dgm:t>
    </dgm:pt>
    <dgm:pt modelId="{0654CB28-70BD-4DD3-B29D-8CE1A34CD415}" type="parTrans" cxnId="{C306C9AB-BD5F-441C-8F0C-FAC949A27178}">
      <dgm:prSet/>
      <dgm:spPr/>
      <dgm:t>
        <a:bodyPr/>
        <a:lstStyle/>
        <a:p>
          <a:endParaRPr lang="ru-RU"/>
        </a:p>
      </dgm:t>
    </dgm:pt>
    <dgm:pt modelId="{F68FF073-2D52-4960-B22D-38530F60F777}" type="sibTrans" cxnId="{C306C9AB-BD5F-441C-8F0C-FAC949A27178}">
      <dgm:prSet/>
      <dgm:spPr/>
      <dgm:t>
        <a:bodyPr/>
        <a:lstStyle/>
        <a:p>
          <a:endParaRPr lang="ru-RU"/>
        </a:p>
      </dgm:t>
    </dgm:pt>
    <dgm:pt modelId="{F00BA80C-9417-4D93-AA33-65B75329D541}">
      <dgm:prSet phldrT="[Текст]" phldr="1"/>
      <dgm:spPr/>
      <dgm:t>
        <a:bodyPr/>
        <a:lstStyle/>
        <a:p>
          <a:endParaRPr lang="ru-RU" dirty="0"/>
        </a:p>
      </dgm:t>
    </dgm:pt>
    <dgm:pt modelId="{164D79DE-7C10-4DC7-B90E-36FDDEF3C39A}" type="parTrans" cxnId="{DCEF8597-722A-4B7B-9637-743740428DA7}">
      <dgm:prSet/>
      <dgm:spPr/>
      <dgm:t>
        <a:bodyPr/>
        <a:lstStyle/>
        <a:p>
          <a:endParaRPr lang="ru-RU"/>
        </a:p>
      </dgm:t>
    </dgm:pt>
    <dgm:pt modelId="{19D1ECC4-82B9-4247-A5EE-8B43D28FD5B0}" type="sibTrans" cxnId="{DCEF8597-722A-4B7B-9637-743740428DA7}">
      <dgm:prSet/>
      <dgm:spPr/>
      <dgm:t>
        <a:bodyPr/>
        <a:lstStyle/>
        <a:p>
          <a:endParaRPr lang="ru-RU"/>
        </a:p>
      </dgm:t>
    </dgm:pt>
    <dgm:pt modelId="{B52061D3-1EAF-4ABC-AE45-F09915B0E6FE}">
      <dgm:prSet phldrT="[Текст]" phldr="1"/>
      <dgm:spPr/>
      <dgm:t>
        <a:bodyPr/>
        <a:lstStyle/>
        <a:p>
          <a:endParaRPr lang="ru-RU" dirty="0"/>
        </a:p>
      </dgm:t>
    </dgm:pt>
    <dgm:pt modelId="{373CA57C-D13C-4062-8EA1-31E82154FA87}" type="parTrans" cxnId="{64830356-1E37-4B3E-A053-92FB7DF61230}">
      <dgm:prSet/>
      <dgm:spPr/>
      <dgm:t>
        <a:bodyPr/>
        <a:lstStyle/>
        <a:p>
          <a:endParaRPr lang="ru-RU"/>
        </a:p>
      </dgm:t>
    </dgm:pt>
    <dgm:pt modelId="{A0A9C729-6714-41B2-8393-6A90A3882A0A}" type="sibTrans" cxnId="{64830356-1E37-4B3E-A053-92FB7DF61230}">
      <dgm:prSet/>
      <dgm:spPr/>
      <dgm:t>
        <a:bodyPr/>
        <a:lstStyle/>
        <a:p>
          <a:endParaRPr lang="ru-RU"/>
        </a:p>
      </dgm:t>
    </dgm:pt>
    <dgm:pt modelId="{1B313A87-09CF-4D8D-830C-24EC3358FFAA}">
      <dgm:prSet phldrT="[Текст]"/>
      <dgm:spPr/>
      <dgm:t>
        <a:bodyPr/>
        <a:lstStyle/>
        <a:p>
          <a:r>
            <a:rPr lang="ru-RU" dirty="0" smtClean="0"/>
            <a:t>\</a:t>
          </a:r>
          <a:endParaRPr lang="ru-RU" dirty="0"/>
        </a:p>
      </dgm:t>
    </dgm:pt>
    <dgm:pt modelId="{89E60ABF-79E2-480F-8073-DE9E93FC256A}" type="parTrans" cxnId="{9FC8900D-F304-4AFE-88A4-27AA93F62F74}">
      <dgm:prSet/>
      <dgm:spPr/>
      <dgm:t>
        <a:bodyPr/>
        <a:lstStyle/>
        <a:p>
          <a:endParaRPr lang="ru-RU"/>
        </a:p>
      </dgm:t>
    </dgm:pt>
    <dgm:pt modelId="{7C3DEA14-0432-49CF-9B9E-A0C1FEE165ED}" type="sibTrans" cxnId="{9FC8900D-F304-4AFE-88A4-27AA93F62F74}">
      <dgm:prSet/>
      <dgm:spPr/>
      <dgm:t>
        <a:bodyPr/>
        <a:lstStyle/>
        <a:p>
          <a:endParaRPr lang="ru-RU"/>
        </a:p>
      </dgm:t>
    </dgm:pt>
    <dgm:pt modelId="{936B8329-DB62-45EA-B957-BED1981050DF}">
      <dgm:prSet phldrT="[Текст]"/>
      <dgm:spPr/>
      <dgm:t>
        <a:bodyPr/>
        <a:lstStyle/>
        <a:p>
          <a:endParaRPr lang="ru-RU"/>
        </a:p>
      </dgm:t>
    </dgm:pt>
    <dgm:pt modelId="{D42975D8-CCF2-406D-B8A8-93D70436B823}" type="parTrans" cxnId="{5E1CE072-CFF1-4F8D-A436-1EF16CADFD0A}">
      <dgm:prSet/>
      <dgm:spPr/>
      <dgm:t>
        <a:bodyPr/>
        <a:lstStyle/>
        <a:p>
          <a:endParaRPr lang="ru-RU"/>
        </a:p>
      </dgm:t>
    </dgm:pt>
    <dgm:pt modelId="{C61E2165-A916-4E56-B589-59DBF8EB2EDA}" type="sibTrans" cxnId="{5E1CE072-CFF1-4F8D-A436-1EF16CADFD0A}">
      <dgm:prSet/>
      <dgm:spPr/>
      <dgm:t>
        <a:bodyPr/>
        <a:lstStyle/>
        <a:p>
          <a:endParaRPr lang="ru-RU"/>
        </a:p>
      </dgm:t>
    </dgm:pt>
    <dgm:pt modelId="{2D06361C-7581-4BA4-933A-469D4B5CC70B}">
      <dgm:prSet phldrT="[Текст]"/>
      <dgm:spPr/>
      <dgm:t>
        <a:bodyPr/>
        <a:lstStyle/>
        <a:p>
          <a:endParaRPr lang="ru-RU" dirty="0"/>
        </a:p>
      </dgm:t>
    </dgm:pt>
    <dgm:pt modelId="{FA2D3FAA-C073-4528-A540-41BEE3B030A9}" type="parTrans" cxnId="{C86F2730-6AEF-4816-B72B-1F39D1045D6D}">
      <dgm:prSet/>
      <dgm:spPr/>
      <dgm:t>
        <a:bodyPr/>
        <a:lstStyle/>
        <a:p>
          <a:endParaRPr lang="ru-RU"/>
        </a:p>
      </dgm:t>
    </dgm:pt>
    <dgm:pt modelId="{D4D4D712-E621-4E15-91E3-A8E7F9379120}" type="sibTrans" cxnId="{C86F2730-6AEF-4816-B72B-1F39D1045D6D}">
      <dgm:prSet/>
      <dgm:spPr/>
      <dgm:t>
        <a:bodyPr/>
        <a:lstStyle/>
        <a:p>
          <a:endParaRPr lang="ru-RU"/>
        </a:p>
      </dgm:t>
    </dgm:pt>
    <dgm:pt modelId="{BFD2AC32-8394-4B26-B2FE-F87221D472B9}">
      <dgm:prSet phldrT="[Текст]"/>
      <dgm:spPr/>
      <dgm:t>
        <a:bodyPr/>
        <a:lstStyle/>
        <a:p>
          <a:endParaRPr lang="ru-RU" dirty="0"/>
        </a:p>
      </dgm:t>
    </dgm:pt>
    <dgm:pt modelId="{8161A825-621F-49F4-904A-D7EA1CF21243}" type="parTrans" cxnId="{C7563E45-686C-4186-89F5-0D3A8CBFFB9A}">
      <dgm:prSet/>
      <dgm:spPr/>
      <dgm:t>
        <a:bodyPr/>
        <a:lstStyle/>
        <a:p>
          <a:endParaRPr lang="ru-RU"/>
        </a:p>
      </dgm:t>
    </dgm:pt>
    <dgm:pt modelId="{F58D0029-23CD-4655-B2F1-48F7E6175BFD}" type="sibTrans" cxnId="{C7563E45-686C-4186-89F5-0D3A8CBFFB9A}">
      <dgm:prSet/>
      <dgm:spPr/>
      <dgm:t>
        <a:bodyPr/>
        <a:lstStyle/>
        <a:p>
          <a:endParaRPr lang="ru-RU"/>
        </a:p>
      </dgm:t>
    </dgm:pt>
    <dgm:pt modelId="{2FBF54DD-9B1A-423A-8EFC-08B546436945}">
      <dgm:prSet phldrT="[Текст]"/>
      <dgm:spPr/>
      <dgm:t>
        <a:bodyPr/>
        <a:lstStyle/>
        <a:p>
          <a:endParaRPr lang="ru-RU" dirty="0"/>
        </a:p>
      </dgm:t>
    </dgm:pt>
    <dgm:pt modelId="{48CFD5ED-C2D0-44F1-814A-1FE812ED435B}" type="parTrans" cxnId="{90EDD550-BDA9-4F67-9156-D55E9237BC29}">
      <dgm:prSet/>
      <dgm:spPr/>
      <dgm:t>
        <a:bodyPr/>
        <a:lstStyle/>
        <a:p>
          <a:endParaRPr lang="ru-RU"/>
        </a:p>
      </dgm:t>
    </dgm:pt>
    <dgm:pt modelId="{F532D8C4-65EC-4A17-9B6E-27E6F741B592}" type="sibTrans" cxnId="{90EDD550-BDA9-4F67-9156-D55E9237BC29}">
      <dgm:prSet/>
      <dgm:spPr/>
      <dgm:t>
        <a:bodyPr/>
        <a:lstStyle/>
        <a:p>
          <a:endParaRPr lang="ru-RU"/>
        </a:p>
      </dgm:t>
    </dgm:pt>
    <dgm:pt modelId="{9F0F18AE-733B-489E-96D3-63B7AE1C85BD}" type="pres">
      <dgm:prSet presAssocID="{789EAA28-9464-4FDA-A493-AC520D83589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706E051-C835-4775-BC45-1FE53C1E9BA1}" type="pres">
      <dgm:prSet presAssocID="{A59938D7-F1B5-4BA8-840D-4D58544BEBA2}" presName="parentText" presStyleLbl="node1" presStyleIdx="0" presStyleCnt="2" custLinFactNeighborX="-12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A9F577-7480-467B-9DE7-E4AEA23356E7}" type="pres">
      <dgm:prSet presAssocID="{A59938D7-F1B5-4BA8-840D-4D58544BEBA2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66C2B1-50C0-49A5-B318-E6A9D7559306}" type="pres">
      <dgm:prSet presAssocID="{F00BA80C-9417-4D93-AA33-65B75329D541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5BD0C6-654D-45C8-9AED-BDAEDF5F8C55}" type="pres">
      <dgm:prSet presAssocID="{F00BA80C-9417-4D93-AA33-65B75329D541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0EDD550-BDA9-4F67-9156-D55E9237BC29}" srcId="{F00BA80C-9417-4D93-AA33-65B75329D541}" destId="{2FBF54DD-9B1A-423A-8EFC-08B546436945}" srcOrd="4" destOrd="0" parTransId="{48CFD5ED-C2D0-44F1-814A-1FE812ED435B}" sibTransId="{F532D8C4-65EC-4A17-9B6E-27E6F741B592}"/>
    <dgm:cxn modelId="{1FA5FB65-9DC2-4A2C-B048-02F1EBC00139}" type="presOf" srcId="{1B313A87-09CF-4D8D-830C-24EC3358FFAA}" destId="{035BD0C6-654D-45C8-9AED-BDAEDF5F8C55}" srcOrd="0" destOrd="2" presId="urn:microsoft.com/office/officeart/2005/8/layout/vList2"/>
    <dgm:cxn modelId="{C5894564-52EF-4302-AAAF-EDA76568D64F}" type="presOf" srcId="{B52061D3-1EAF-4ABC-AE45-F09915B0E6FE}" destId="{035BD0C6-654D-45C8-9AED-BDAEDF5F8C55}" srcOrd="0" destOrd="0" presId="urn:microsoft.com/office/officeart/2005/8/layout/vList2"/>
    <dgm:cxn modelId="{D325FF9C-533B-4492-9858-89E0D761D002}" type="presOf" srcId="{789EAA28-9464-4FDA-A493-AC520D835897}" destId="{9F0F18AE-733B-489E-96D3-63B7AE1C85BD}" srcOrd="0" destOrd="0" presId="urn:microsoft.com/office/officeart/2005/8/layout/vList2"/>
    <dgm:cxn modelId="{9FC8900D-F304-4AFE-88A4-27AA93F62F74}" srcId="{F00BA80C-9417-4D93-AA33-65B75329D541}" destId="{1B313A87-09CF-4D8D-830C-24EC3358FFAA}" srcOrd="2" destOrd="0" parTransId="{89E60ABF-79E2-480F-8073-DE9E93FC256A}" sibTransId="{7C3DEA14-0432-49CF-9B9E-A0C1FEE165ED}"/>
    <dgm:cxn modelId="{392413CC-19AB-423C-B150-FE1955853FAE}" type="presOf" srcId="{A59938D7-F1B5-4BA8-840D-4D58544BEBA2}" destId="{F706E051-C835-4775-BC45-1FE53C1E9BA1}" srcOrd="0" destOrd="0" presId="urn:microsoft.com/office/officeart/2005/8/layout/vList2"/>
    <dgm:cxn modelId="{C7563E45-686C-4186-89F5-0D3A8CBFFB9A}" srcId="{F00BA80C-9417-4D93-AA33-65B75329D541}" destId="{BFD2AC32-8394-4B26-B2FE-F87221D472B9}" srcOrd="3" destOrd="0" parTransId="{8161A825-621F-49F4-904A-D7EA1CF21243}" sibTransId="{F58D0029-23CD-4655-B2F1-48F7E6175BFD}"/>
    <dgm:cxn modelId="{C86F2730-6AEF-4816-B72B-1F39D1045D6D}" srcId="{F00BA80C-9417-4D93-AA33-65B75329D541}" destId="{2D06361C-7581-4BA4-933A-469D4B5CC70B}" srcOrd="5" destOrd="0" parTransId="{FA2D3FAA-C073-4528-A540-41BEE3B030A9}" sibTransId="{D4D4D712-E621-4E15-91E3-A8E7F9379120}"/>
    <dgm:cxn modelId="{D5432ED3-7071-44BF-A68E-A35FB23E5DAD}" type="presOf" srcId="{2D06361C-7581-4BA4-933A-469D4B5CC70B}" destId="{035BD0C6-654D-45C8-9AED-BDAEDF5F8C55}" srcOrd="0" destOrd="5" presId="urn:microsoft.com/office/officeart/2005/8/layout/vList2"/>
    <dgm:cxn modelId="{DFF0A409-6FE0-4C76-8CA1-338138E28C3B}" type="presOf" srcId="{F00BA80C-9417-4D93-AA33-65B75329D541}" destId="{C366C2B1-50C0-49A5-B318-E6A9D7559306}" srcOrd="0" destOrd="0" presId="urn:microsoft.com/office/officeart/2005/8/layout/vList2"/>
    <dgm:cxn modelId="{5E1CE072-CFF1-4F8D-A436-1EF16CADFD0A}" srcId="{F00BA80C-9417-4D93-AA33-65B75329D541}" destId="{936B8329-DB62-45EA-B957-BED1981050DF}" srcOrd="1" destOrd="0" parTransId="{D42975D8-CCF2-406D-B8A8-93D70436B823}" sibTransId="{C61E2165-A916-4E56-B589-59DBF8EB2EDA}"/>
    <dgm:cxn modelId="{DCEF8597-722A-4B7B-9637-743740428DA7}" srcId="{789EAA28-9464-4FDA-A493-AC520D835897}" destId="{F00BA80C-9417-4D93-AA33-65B75329D541}" srcOrd="1" destOrd="0" parTransId="{164D79DE-7C10-4DC7-B90E-36FDDEF3C39A}" sibTransId="{19D1ECC4-82B9-4247-A5EE-8B43D28FD5B0}"/>
    <dgm:cxn modelId="{B912B42F-CCED-46ED-9F97-19EFCA3E11AF}" type="presOf" srcId="{14E4EF50-A2A8-488F-89DD-F10446D8AEEA}" destId="{9AA9F577-7480-467B-9DE7-E4AEA23356E7}" srcOrd="0" destOrd="0" presId="urn:microsoft.com/office/officeart/2005/8/layout/vList2"/>
    <dgm:cxn modelId="{64830356-1E37-4B3E-A053-92FB7DF61230}" srcId="{F00BA80C-9417-4D93-AA33-65B75329D541}" destId="{B52061D3-1EAF-4ABC-AE45-F09915B0E6FE}" srcOrd="0" destOrd="0" parTransId="{373CA57C-D13C-4062-8EA1-31E82154FA87}" sibTransId="{A0A9C729-6714-41B2-8393-6A90A3882A0A}"/>
    <dgm:cxn modelId="{C1AC628D-9D87-4E19-B380-824B604E357E}" srcId="{789EAA28-9464-4FDA-A493-AC520D835897}" destId="{A59938D7-F1B5-4BA8-840D-4D58544BEBA2}" srcOrd="0" destOrd="0" parTransId="{AB3D33DC-9279-4D03-84B6-ABBA55DE2262}" sibTransId="{FC4FAEFF-C994-490E-B9EC-F146BE791897}"/>
    <dgm:cxn modelId="{BF6CD04A-B583-43A8-894A-B3E907F99CF3}" type="presOf" srcId="{BFD2AC32-8394-4B26-B2FE-F87221D472B9}" destId="{035BD0C6-654D-45C8-9AED-BDAEDF5F8C55}" srcOrd="0" destOrd="3" presId="urn:microsoft.com/office/officeart/2005/8/layout/vList2"/>
    <dgm:cxn modelId="{C306C9AB-BD5F-441C-8F0C-FAC949A27178}" srcId="{A59938D7-F1B5-4BA8-840D-4D58544BEBA2}" destId="{14E4EF50-A2A8-488F-89DD-F10446D8AEEA}" srcOrd="0" destOrd="0" parTransId="{0654CB28-70BD-4DD3-B29D-8CE1A34CD415}" sibTransId="{F68FF073-2D52-4960-B22D-38530F60F777}"/>
    <dgm:cxn modelId="{9E9BD5B8-3C25-40D0-ABE0-DED0119E9504}" type="presOf" srcId="{936B8329-DB62-45EA-B957-BED1981050DF}" destId="{035BD0C6-654D-45C8-9AED-BDAEDF5F8C55}" srcOrd="0" destOrd="1" presId="urn:microsoft.com/office/officeart/2005/8/layout/vList2"/>
    <dgm:cxn modelId="{B055517E-FFD3-4EA5-9FC3-9EDCB32D5999}" type="presOf" srcId="{2FBF54DD-9B1A-423A-8EFC-08B546436945}" destId="{035BD0C6-654D-45C8-9AED-BDAEDF5F8C55}" srcOrd="0" destOrd="4" presId="urn:microsoft.com/office/officeart/2005/8/layout/vList2"/>
    <dgm:cxn modelId="{EA29476C-7611-45C3-8F10-806536112568}" type="presParOf" srcId="{9F0F18AE-733B-489E-96D3-63B7AE1C85BD}" destId="{F706E051-C835-4775-BC45-1FE53C1E9BA1}" srcOrd="0" destOrd="0" presId="urn:microsoft.com/office/officeart/2005/8/layout/vList2"/>
    <dgm:cxn modelId="{7A124609-4ABE-4629-85B3-6ECA4A3A418D}" type="presParOf" srcId="{9F0F18AE-733B-489E-96D3-63B7AE1C85BD}" destId="{9AA9F577-7480-467B-9DE7-E4AEA23356E7}" srcOrd="1" destOrd="0" presId="urn:microsoft.com/office/officeart/2005/8/layout/vList2"/>
    <dgm:cxn modelId="{F76AF18A-B194-4A82-8FB2-99BF030386AB}" type="presParOf" srcId="{9F0F18AE-733B-489E-96D3-63B7AE1C85BD}" destId="{C366C2B1-50C0-49A5-B318-E6A9D7559306}" srcOrd="2" destOrd="0" presId="urn:microsoft.com/office/officeart/2005/8/layout/vList2"/>
    <dgm:cxn modelId="{83442BAE-A3B0-411B-B8B8-EA357532451A}" type="presParOf" srcId="{9F0F18AE-733B-489E-96D3-63B7AE1C85BD}" destId="{035BD0C6-654D-45C8-9AED-BDAEDF5F8C55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A38B8FD-D0A5-4949-B8FF-55A4849EA5F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C481F08-4231-4795-92ED-414E37803C90}">
      <dgm:prSet phldrT="[Текст]" custT="1"/>
      <dgm:spPr>
        <a:solidFill>
          <a:srgbClr val="89D377"/>
        </a:solidFill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20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Я люблю,  </a:t>
          </a:r>
          <a:r>
            <a:rPr lang="ru-RU" sz="2000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страна, </a:t>
          </a:r>
          <a:r>
            <a:rPr lang="ru-RU" sz="20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твои  просторы,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20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Я люблю твои поля и горы,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20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Сонные озера и бурлящие моря.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20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                                            Ты, </a:t>
          </a:r>
          <a:r>
            <a:rPr lang="ru-RU" sz="2000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гроза, </a:t>
          </a:r>
          <a:r>
            <a:rPr lang="ru-RU" sz="20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напои меня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20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                                          Допьяна, да не до смерти!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20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Где ты, </a:t>
          </a:r>
          <a:r>
            <a:rPr lang="ru-RU" sz="2000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счастье мое</a:t>
          </a:r>
          <a:r>
            <a:rPr lang="ru-RU" sz="20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? Вдруг я тебя не узнаю... </a:t>
          </a:r>
          <a:endParaRPr lang="ru-RU" sz="2000" b="1" i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948D68FE-B05C-4E49-AA06-4D28BC4B1FB4}" type="parTrans" cxnId="{3BC1A95A-78BA-4944-A82E-EA17FFDA5D71}">
      <dgm:prSet/>
      <dgm:spPr/>
      <dgm:t>
        <a:bodyPr/>
        <a:lstStyle/>
        <a:p>
          <a:endParaRPr lang="ru-RU"/>
        </a:p>
      </dgm:t>
    </dgm:pt>
    <dgm:pt modelId="{7FC96E50-1EAA-44EC-A310-66840B77B200}" type="sibTrans" cxnId="{3BC1A95A-78BA-4944-A82E-EA17FFDA5D71}">
      <dgm:prSet/>
      <dgm:spPr/>
      <dgm:t>
        <a:bodyPr/>
        <a:lstStyle/>
        <a:p>
          <a:endParaRPr lang="ru-RU"/>
        </a:p>
      </dgm:t>
    </dgm:pt>
    <dgm:pt modelId="{C60AA2BC-1A41-40A6-9C7E-25261299A89C}">
      <dgm:prSet custT="1"/>
      <dgm:spPr>
        <a:solidFill>
          <a:srgbClr val="89D377"/>
        </a:solidFill>
      </dgm:spPr>
      <dgm:t>
        <a:bodyPr/>
        <a:lstStyle/>
        <a:p>
          <a:pPr rtl="0">
            <a:lnSpc>
              <a:spcPct val="100000"/>
            </a:lnSpc>
          </a:pPr>
          <a:r>
            <a:rPr kumimoji="0" lang="ru-RU" sz="13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rPr>
            <a:t> </a:t>
          </a:r>
          <a:endParaRPr kumimoji="0" lang="ru-RU" sz="2000" b="1" i="1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Calibri" pitchFamily="34" charset="0"/>
            <a:cs typeface="Times New Roman" pitchFamily="18" charset="0"/>
          </a:endParaRPr>
        </a:p>
        <a:p>
          <a:pPr rtl="0">
            <a:lnSpc>
              <a:spcPct val="100000"/>
            </a:lnSpc>
          </a:pPr>
          <a:r>
            <a:rPr kumimoji="0" lang="ru-RU" sz="2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rPr>
            <a:t>Здравствуй, </a:t>
          </a:r>
          <a:r>
            <a:rPr kumimoji="0" lang="ru-RU" sz="2000" b="1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rPr>
            <a:t>мама!</a:t>
          </a:r>
          <a:br>
            <a:rPr kumimoji="0" lang="ru-RU" sz="2000" b="1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rPr>
          </a:br>
          <a:r>
            <a:rPr kumimoji="0" lang="ru-RU" sz="2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rPr>
            <a:t>Опять мне снится песня твоя. </a:t>
          </a:r>
        </a:p>
        <a:p>
          <a:pPr rtl="0">
            <a:lnSpc>
              <a:spcPct val="100000"/>
            </a:lnSpc>
          </a:pPr>
          <a:r>
            <a:rPr kumimoji="0" lang="ru-RU" sz="2000" b="1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rPr>
            <a:t>                               Девушка, </a:t>
          </a:r>
          <a:r>
            <a:rPr kumimoji="0" lang="ru-RU" sz="2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rPr>
            <a:t>ты улыбаешься часто,</a:t>
          </a:r>
          <a:br>
            <a:rPr kumimoji="0" lang="ru-RU" sz="2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rPr>
          </a:br>
          <a:r>
            <a:rPr kumimoji="0" lang="ru-RU" sz="2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rPr>
            <a:t>                              Взор твой открытый мне дорог и мил</a:t>
          </a:r>
        </a:p>
        <a:p>
          <a:pPr rtl="0">
            <a:lnSpc>
              <a:spcPct val="90000"/>
            </a:lnSpc>
          </a:pPr>
          <a:endParaRPr kumimoji="0" lang="ru-RU" sz="1300" b="1" i="1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Calibri" pitchFamily="34" charset="0"/>
            <a:cs typeface="Times New Roman" pitchFamily="18" charset="0"/>
          </a:endParaRPr>
        </a:p>
        <a:p>
          <a:pPr rtl="0">
            <a:lnSpc>
              <a:spcPct val="90000"/>
            </a:lnSpc>
          </a:pPr>
          <a:endParaRPr kumimoji="0" lang="ru-RU" sz="1300" b="1" i="1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endParaRPr>
        </a:p>
      </dgm:t>
    </dgm:pt>
    <dgm:pt modelId="{40EA9FCA-7AEC-4787-A275-A15348EE434E}" type="parTrans" cxnId="{A73FBA33-DEA4-4CE8-84D1-F64998BEF868}">
      <dgm:prSet/>
      <dgm:spPr/>
      <dgm:t>
        <a:bodyPr/>
        <a:lstStyle/>
        <a:p>
          <a:endParaRPr lang="ru-RU"/>
        </a:p>
      </dgm:t>
    </dgm:pt>
    <dgm:pt modelId="{7F071398-4D15-4335-8CC0-D193AC27E28D}" type="sibTrans" cxnId="{A73FBA33-DEA4-4CE8-84D1-F64998BEF868}">
      <dgm:prSet/>
      <dgm:spPr/>
      <dgm:t>
        <a:bodyPr/>
        <a:lstStyle/>
        <a:p>
          <a:endParaRPr lang="ru-RU"/>
        </a:p>
      </dgm:t>
    </dgm:pt>
    <dgm:pt modelId="{50F67DE8-FB95-429F-9ECC-24418926D7B9}" type="pres">
      <dgm:prSet presAssocID="{DA38B8FD-D0A5-4949-B8FF-55A4849EA5F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64CDC3D-E33E-46EB-8960-EB183D458DB8}" type="pres">
      <dgm:prSet presAssocID="{FC481F08-4231-4795-92ED-414E37803C90}" presName="parentText" presStyleLbl="node1" presStyleIdx="0" presStyleCnt="2" custScaleY="110595" custLinFactNeighborX="385" custLinFactNeighborY="5990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8EF514-EA83-4DD5-AA4B-68D5B46FE4AA}" type="pres">
      <dgm:prSet presAssocID="{7FC96E50-1EAA-44EC-A310-66840B77B200}" presName="spacer" presStyleCnt="0"/>
      <dgm:spPr/>
    </dgm:pt>
    <dgm:pt modelId="{5F725328-803C-4831-8CA5-C9E365B9CE0C}" type="pres">
      <dgm:prSet presAssocID="{C60AA2BC-1A41-40A6-9C7E-25261299A89C}" presName="parentText" presStyleLbl="node1" presStyleIdx="1" presStyleCnt="2" custScaleY="91902" custLinFactNeighborX="-128" custLinFactNeighborY="-4608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BC1A95A-78BA-4944-A82E-EA17FFDA5D71}" srcId="{DA38B8FD-D0A5-4949-B8FF-55A4849EA5FF}" destId="{FC481F08-4231-4795-92ED-414E37803C90}" srcOrd="0" destOrd="0" parTransId="{948D68FE-B05C-4E49-AA06-4D28BC4B1FB4}" sibTransId="{7FC96E50-1EAA-44EC-A310-66840B77B200}"/>
    <dgm:cxn modelId="{A73FBA33-DEA4-4CE8-84D1-F64998BEF868}" srcId="{DA38B8FD-D0A5-4949-B8FF-55A4849EA5FF}" destId="{C60AA2BC-1A41-40A6-9C7E-25261299A89C}" srcOrd="1" destOrd="0" parTransId="{40EA9FCA-7AEC-4787-A275-A15348EE434E}" sibTransId="{7F071398-4D15-4335-8CC0-D193AC27E28D}"/>
    <dgm:cxn modelId="{59B08398-19AD-4A79-9D29-43186AD15640}" type="presOf" srcId="{C60AA2BC-1A41-40A6-9C7E-25261299A89C}" destId="{5F725328-803C-4831-8CA5-C9E365B9CE0C}" srcOrd="0" destOrd="0" presId="urn:microsoft.com/office/officeart/2005/8/layout/vList2"/>
    <dgm:cxn modelId="{063BB09D-9855-4E11-9672-B50284E2D022}" type="presOf" srcId="{DA38B8FD-D0A5-4949-B8FF-55A4849EA5FF}" destId="{50F67DE8-FB95-429F-9ECC-24418926D7B9}" srcOrd="0" destOrd="0" presId="urn:microsoft.com/office/officeart/2005/8/layout/vList2"/>
    <dgm:cxn modelId="{2E078586-EE6F-432D-8726-AB2578B36345}" type="presOf" srcId="{FC481F08-4231-4795-92ED-414E37803C90}" destId="{D64CDC3D-E33E-46EB-8960-EB183D458DB8}" srcOrd="0" destOrd="0" presId="urn:microsoft.com/office/officeart/2005/8/layout/vList2"/>
    <dgm:cxn modelId="{28481EA5-F974-433F-AF82-0921FE7B4780}" type="presParOf" srcId="{50F67DE8-FB95-429F-9ECC-24418926D7B9}" destId="{D64CDC3D-E33E-46EB-8960-EB183D458DB8}" srcOrd="0" destOrd="0" presId="urn:microsoft.com/office/officeart/2005/8/layout/vList2"/>
    <dgm:cxn modelId="{0BEEE370-D7DE-463F-A7D0-59AD8F7C04AA}" type="presParOf" srcId="{50F67DE8-FB95-429F-9ECC-24418926D7B9}" destId="{6F8EF514-EA83-4DD5-AA4B-68D5B46FE4AA}" srcOrd="1" destOrd="0" presId="urn:microsoft.com/office/officeart/2005/8/layout/vList2"/>
    <dgm:cxn modelId="{C38F60CA-CB2A-44A6-A8CA-4D0F8751978C}" type="presParOf" srcId="{50F67DE8-FB95-429F-9ECC-24418926D7B9}" destId="{5F725328-803C-4831-8CA5-C9E365B9CE0C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E4C65C9-B96E-4877-BA35-CB84D7E4537F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4269E22-1D4F-4FB3-80BF-55C97AE88712}">
      <dgm:prSet phldrT="[Текст]" custT="1"/>
      <dgm:spPr>
        <a:solidFill>
          <a:srgbClr val="89D377"/>
        </a:solidFill>
      </dgm:spPr>
      <dgm:t>
        <a:bodyPr/>
        <a:lstStyle/>
        <a:p>
          <a:pPr algn="just"/>
          <a:r>
            <a:rPr lang="ru-RU" sz="20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Наименование неодушевленного предмета (поэтическое обращение)</a:t>
          </a:r>
          <a:endParaRPr lang="ru-RU" sz="20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8CC6BD37-C659-479E-B19C-FE843500EB8D}" type="parTrans" cxnId="{6107F2D4-50D5-4E36-92CF-B87C24EBB488}">
      <dgm:prSet/>
      <dgm:spPr/>
      <dgm:t>
        <a:bodyPr/>
        <a:lstStyle/>
        <a:p>
          <a:endParaRPr lang="ru-RU"/>
        </a:p>
      </dgm:t>
    </dgm:pt>
    <dgm:pt modelId="{B4F51F9B-A50E-4398-9941-BE7A5E7DFA42}" type="sibTrans" cxnId="{6107F2D4-50D5-4E36-92CF-B87C24EBB488}">
      <dgm:prSet/>
      <dgm:spPr/>
      <dgm:t>
        <a:bodyPr/>
        <a:lstStyle/>
        <a:p>
          <a:endParaRPr lang="ru-RU"/>
        </a:p>
      </dgm:t>
    </dgm:pt>
    <dgm:pt modelId="{A002EB96-BBF3-43C9-8B7D-A50F5175352B}">
      <dgm:prSet custT="1"/>
      <dgm:spPr>
        <a:solidFill>
          <a:srgbClr val="89D377"/>
        </a:solidFill>
      </dgm:spPr>
      <dgm:t>
        <a:bodyPr/>
        <a:lstStyle/>
        <a:p>
          <a:pPr algn="just"/>
          <a:r>
            <a:rPr lang="ru-RU" sz="19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Название  лица или клички для привлечения внимания и для выражения отношения к нему</a:t>
          </a:r>
          <a:endParaRPr lang="ru-RU" sz="19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80C9A988-0D28-4798-A1C4-1C9DED1F7D00}" type="parTrans" cxnId="{2E35AA7E-F748-419D-9E10-6F7C60993B65}">
      <dgm:prSet/>
      <dgm:spPr/>
      <dgm:t>
        <a:bodyPr/>
        <a:lstStyle/>
        <a:p>
          <a:endParaRPr lang="ru-RU"/>
        </a:p>
      </dgm:t>
    </dgm:pt>
    <dgm:pt modelId="{FD67B59C-7086-4A2F-AB69-598F503082FC}" type="sibTrans" cxnId="{2E35AA7E-F748-419D-9E10-6F7C60993B65}">
      <dgm:prSet/>
      <dgm:spPr/>
      <dgm:t>
        <a:bodyPr/>
        <a:lstStyle/>
        <a:p>
          <a:endParaRPr lang="ru-RU"/>
        </a:p>
      </dgm:t>
    </dgm:pt>
    <dgm:pt modelId="{B192A0EA-572E-4261-A7AB-58034B2A9767}">
      <dgm:prSet custT="1"/>
      <dgm:spPr/>
      <dgm:t>
        <a:bodyPr/>
        <a:lstStyle/>
        <a:p>
          <a:r>
            <a:rPr lang="ru-RU" sz="1800" b="1" i="1" dirty="0" smtClean="0">
              <a:latin typeface="Times New Roman" pitchFamily="18" charset="0"/>
              <a:cs typeface="Times New Roman" pitchFamily="18" charset="0"/>
            </a:rPr>
            <a:t>Прости, </a:t>
          </a:r>
          <a:r>
            <a:rPr lang="ru-RU" sz="1800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красавица, </a:t>
          </a:r>
          <a:endParaRPr lang="ru-RU" sz="1800" b="1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DDEAB9A9-498F-40F5-88C4-0C4A742C4270}" type="parTrans" cxnId="{BCDE82AB-57D2-4774-A7BA-C5BAE000C8C9}">
      <dgm:prSet/>
      <dgm:spPr/>
      <dgm:t>
        <a:bodyPr/>
        <a:lstStyle/>
        <a:p>
          <a:endParaRPr lang="ru-RU"/>
        </a:p>
      </dgm:t>
    </dgm:pt>
    <dgm:pt modelId="{CDF8028E-2B4C-42CB-AEFD-83975E4B4C8C}" type="sibTrans" cxnId="{BCDE82AB-57D2-4774-A7BA-C5BAE000C8C9}">
      <dgm:prSet/>
      <dgm:spPr/>
      <dgm:t>
        <a:bodyPr/>
        <a:lstStyle/>
        <a:p>
          <a:endParaRPr lang="ru-RU"/>
        </a:p>
      </dgm:t>
    </dgm:pt>
    <dgm:pt modelId="{D78F7ABF-EA05-4A63-9E2F-A9A0D5DDBB63}">
      <dgm:prSet custT="1"/>
      <dgm:spPr/>
      <dgm:t>
        <a:bodyPr/>
        <a:lstStyle/>
        <a:p>
          <a:r>
            <a:rPr lang="ru-RU" sz="1800" b="1" i="1" dirty="0" smtClean="0">
              <a:latin typeface="Times New Roman" pitchFamily="18" charset="0"/>
              <a:cs typeface="Times New Roman" pitchFamily="18" charset="0"/>
            </a:rPr>
            <a:t>Что жизнь пехотная 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dgm:t>
    </dgm:pt>
    <dgm:pt modelId="{33BBDB0E-A886-4964-A84A-991CFEFF8145}" type="parTrans" cxnId="{8B81901A-7E2E-4F56-9371-EA16DC4D96BF}">
      <dgm:prSet/>
      <dgm:spPr/>
      <dgm:t>
        <a:bodyPr/>
        <a:lstStyle/>
        <a:p>
          <a:endParaRPr lang="ru-RU"/>
        </a:p>
      </dgm:t>
    </dgm:pt>
    <dgm:pt modelId="{917AD47C-3EA6-4D1F-81A0-692B9360E4A8}" type="sibTrans" cxnId="{8B81901A-7E2E-4F56-9371-EA16DC4D96BF}">
      <dgm:prSet/>
      <dgm:spPr/>
      <dgm:t>
        <a:bodyPr/>
        <a:lstStyle/>
        <a:p>
          <a:endParaRPr lang="ru-RU"/>
        </a:p>
      </dgm:t>
    </dgm:pt>
    <dgm:pt modelId="{A8BF71CE-D422-43CD-BE7D-FFA6A18EC091}">
      <dgm:prSet custT="1"/>
      <dgm:spPr/>
      <dgm:t>
        <a:bodyPr/>
        <a:lstStyle/>
        <a:p>
          <a:r>
            <a:rPr lang="ru-RU" sz="1800" b="1" i="1" dirty="0" smtClean="0">
              <a:latin typeface="Times New Roman" pitchFamily="18" charset="0"/>
              <a:cs typeface="Times New Roman" pitchFamily="18" charset="0"/>
            </a:rPr>
            <a:t>Вновь расставание 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dgm:t>
    </dgm:pt>
    <dgm:pt modelId="{0E10BA87-007E-4669-8313-DCD726DB9D7E}" type="parTrans" cxnId="{8B6464B3-72F4-4B70-8929-0C6B851B1463}">
      <dgm:prSet/>
      <dgm:spPr/>
      <dgm:t>
        <a:bodyPr/>
        <a:lstStyle/>
        <a:p>
          <a:endParaRPr lang="ru-RU"/>
        </a:p>
      </dgm:t>
    </dgm:pt>
    <dgm:pt modelId="{AD24FCDB-4508-4F8A-9469-CD300DD40BF2}" type="sibTrans" cxnId="{8B6464B3-72F4-4B70-8929-0C6B851B1463}">
      <dgm:prSet/>
      <dgm:spPr/>
      <dgm:t>
        <a:bodyPr/>
        <a:lstStyle/>
        <a:p>
          <a:endParaRPr lang="ru-RU"/>
        </a:p>
      </dgm:t>
    </dgm:pt>
    <dgm:pt modelId="{E6CAF861-2128-4493-8E53-87265FFBE3E3}">
      <dgm:prSet custT="1"/>
      <dgm:spPr/>
      <dgm:t>
        <a:bodyPr/>
        <a:lstStyle/>
        <a:p>
          <a:r>
            <a:rPr lang="ru-RU" sz="1800" b="1" i="1" dirty="0" smtClean="0">
              <a:latin typeface="Times New Roman" pitchFamily="18" charset="0"/>
              <a:cs typeface="Times New Roman" pitchFamily="18" charset="0"/>
            </a:rPr>
            <a:t>Сулит тебе.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dgm:t>
    </dgm:pt>
    <dgm:pt modelId="{20E99CEC-FAE9-4CEF-8D75-40F52E71CC81}" type="parTrans" cxnId="{7F0AFC64-836A-4DE4-BA45-CA81DE8CA030}">
      <dgm:prSet/>
      <dgm:spPr/>
      <dgm:t>
        <a:bodyPr/>
        <a:lstStyle/>
        <a:p>
          <a:endParaRPr lang="ru-RU"/>
        </a:p>
      </dgm:t>
    </dgm:pt>
    <dgm:pt modelId="{712529B6-3958-457A-A578-16F472D9A958}" type="sibTrans" cxnId="{7F0AFC64-836A-4DE4-BA45-CA81DE8CA030}">
      <dgm:prSet/>
      <dgm:spPr/>
      <dgm:t>
        <a:bodyPr/>
        <a:lstStyle/>
        <a:p>
          <a:endParaRPr lang="ru-RU"/>
        </a:p>
      </dgm:t>
    </dgm:pt>
    <dgm:pt modelId="{9910054A-08BE-46C8-B6F8-11A49BB64402}">
      <dgm:prSet custT="1"/>
      <dgm:spPr/>
      <dgm:t>
        <a:bodyPr/>
        <a:lstStyle/>
        <a:p>
          <a:r>
            <a:rPr lang="ru-RU" sz="1800" b="1" i="1" dirty="0" smtClean="0">
              <a:latin typeface="Times New Roman" pitchFamily="18" charset="0"/>
              <a:cs typeface="Times New Roman" pitchFamily="18" charset="0"/>
            </a:rPr>
            <a:t>Все уходишь –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dgm:t>
    </dgm:pt>
    <dgm:pt modelId="{20B53E91-AAEA-4272-BCA9-371771B867DF}" type="parTrans" cxnId="{184637E1-26B7-4A8E-B059-0E5511D91DC5}">
      <dgm:prSet/>
      <dgm:spPr/>
      <dgm:t>
        <a:bodyPr/>
        <a:lstStyle/>
        <a:p>
          <a:endParaRPr lang="ru-RU"/>
        </a:p>
      </dgm:t>
    </dgm:pt>
    <dgm:pt modelId="{42BEA657-1C9A-4EAE-8E9E-9E2CF9784D4F}" type="sibTrans" cxnId="{184637E1-26B7-4A8E-B059-0E5511D91DC5}">
      <dgm:prSet/>
      <dgm:spPr/>
      <dgm:t>
        <a:bodyPr/>
        <a:lstStyle/>
        <a:p>
          <a:endParaRPr lang="ru-RU"/>
        </a:p>
      </dgm:t>
    </dgm:pt>
    <dgm:pt modelId="{31758FE2-6179-4198-A299-FF8E4F677D28}">
      <dgm:prSet custT="1"/>
      <dgm:spPr/>
      <dgm:t>
        <a:bodyPr/>
        <a:lstStyle/>
        <a:p>
          <a:r>
            <a:rPr lang="ru-RU" sz="1800" b="1" i="1" dirty="0" smtClean="0">
              <a:latin typeface="Times New Roman" pitchFamily="18" charset="0"/>
              <a:cs typeface="Times New Roman" pitchFamily="18" charset="0"/>
            </a:rPr>
            <a:t>Не прощаешься?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dgm:t>
    </dgm:pt>
    <dgm:pt modelId="{697D0D43-35BE-4C99-8A44-FD8EA65FD24D}" type="parTrans" cxnId="{A9C51D8E-64DD-4E88-B7B0-A88767A0A618}">
      <dgm:prSet/>
      <dgm:spPr/>
      <dgm:t>
        <a:bodyPr/>
        <a:lstStyle/>
        <a:p>
          <a:endParaRPr lang="ru-RU"/>
        </a:p>
      </dgm:t>
    </dgm:pt>
    <dgm:pt modelId="{E9975ABE-50A9-4FB0-9B31-F844DD8DFDB5}" type="sibTrans" cxnId="{A9C51D8E-64DD-4E88-B7B0-A88767A0A618}">
      <dgm:prSet/>
      <dgm:spPr/>
      <dgm:t>
        <a:bodyPr/>
        <a:lstStyle/>
        <a:p>
          <a:endParaRPr lang="ru-RU"/>
        </a:p>
      </dgm:t>
    </dgm:pt>
    <dgm:pt modelId="{1360B43C-6BCB-4B63-AE93-85CB487CE78E}">
      <dgm:prSet phldrT="[Текст]"/>
      <dgm:spPr/>
      <dgm:t>
        <a:bodyPr/>
        <a:lstStyle/>
        <a:p>
          <a:endParaRPr lang="ru-RU" sz="1600" dirty="0"/>
        </a:p>
      </dgm:t>
    </dgm:pt>
    <dgm:pt modelId="{E6B62FA0-2345-48AA-B2D3-A91186B6E9FA}" type="parTrans" cxnId="{2C3389E5-3D27-4F11-8B66-E02F5DB9407A}">
      <dgm:prSet/>
      <dgm:spPr/>
      <dgm:t>
        <a:bodyPr/>
        <a:lstStyle/>
        <a:p>
          <a:endParaRPr lang="ru-RU"/>
        </a:p>
      </dgm:t>
    </dgm:pt>
    <dgm:pt modelId="{CEA6BA17-227E-46CB-96BC-CB497E6EFCE2}" type="sibTrans" cxnId="{2C3389E5-3D27-4F11-8B66-E02F5DB9407A}">
      <dgm:prSet/>
      <dgm:spPr/>
      <dgm:t>
        <a:bodyPr/>
        <a:lstStyle/>
        <a:p>
          <a:endParaRPr lang="ru-RU"/>
        </a:p>
      </dgm:t>
    </dgm:pt>
    <dgm:pt modelId="{3712AE80-4082-459A-80CA-C0C4A07A87B9}">
      <dgm:prSet phldrT="[Текст]" custT="1"/>
      <dgm:spPr/>
      <dgm:t>
        <a:bodyPr/>
        <a:lstStyle/>
        <a:p>
          <a:r>
            <a:rPr lang="ru-RU" sz="1800" b="1" i="1" dirty="0" smtClean="0">
              <a:latin typeface="Times New Roman" pitchFamily="18" charset="0"/>
              <a:cs typeface="Times New Roman" pitchFamily="18" charset="0"/>
            </a:rPr>
            <a:t>Ой, зачем ты, </a:t>
          </a:r>
          <a:r>
            <a:rPr lang="ru-RU" sz="1800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солнце красное,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dgm:t>
    </dgm:pt>
    <dgm:pt modelId="{C078815B-19C4-462B-B0AE-941BD2C73D3D}" type="sibTrans" cxnId="{72266524-3F56-42BF-AB6D-50FC686DD65F}">
      <dgm:prSet/>
      <dgm:spPr/>
      <dgm:t>
        <a:bodyPr/>
        <a:lstStyle/>
        <a:p>
          <a:endParaRPr lang="ru-RU"/>
        </a:p>
      </dgm:t>
    </dgm:pt>
    <dgm:pt modelId="{5D6EE6E2-78E9-4EB3-BDF0-6D9A5EF99108}" type="parTrans" cxnId="{72266524-3F56-42BF-AB6D-50FC686DD65F}">
      <dgm:prSet/>
      <dgm:spPr/>
      <dgm:t>
        <a:bodyPr/>
        <a:lstStyle/>
        <a:p>
          <a:endParaRPr lang="ru-RU"/>
        </a:p>
      </dgm:t>
    </dgm:pt>
    <dgm:pt modelId="{A34D0CCF-A570-4EC4-8CA7-B5434206D0A9}" type="pres">
      <dgm:prSet presAssocID="{DE4C65C9-B96E-4877-BA35-CB84D7E4537F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DC8A7E30-F2FF-4068-A94F-52933985D198}" type="pres">
      <dgm:prSet presAssocID="{A002EB96-BBF3-43C9-8B7D-A50F5175352B}" presName="linNode" presStyleCnt="0"/>
      <dgm:spPr/>
    </dgm:pt>
    <dgm:pt modelId="{DF0C56F6-1DDC-4A2E-A3A1-8C48A33DBE8A}" type="pres">
      <dgm:prSet presAssocID="{A002EB96-BBF3-43C9-8B7D-A50F5175352B}" presName="parentShp" presStyleLbl="node1" presStyleIdx="0" presStyleCnt="2" custScaleX="129898" custScaleY="821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A3A5E2-2239-4358-8AA6-FA92DEDCAF45}" type="pres">
      <dgm:prSet presAssocID="{A002EB96-BBF3-43C9-8B7D-A50F5175352B}" presName="childShp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26555F-67B7-4D27-B1C7-52C71074A349}" type="pres">
      <dgm:prSet presAssocID="{FD67B59C-7086-4A2F-AB69-598F503082FC}" presName="spacing" presStyleCnt="0"/>
      <dgm:spPr/>
    </dgm:pt>
    <dgm:pt modelId="{EC8DF271-7E43-4865-ADF4-CD0D00386C5B}" type="pres">
      <dgm:prSet presAssocID="{54269E22-1D4F-4FB3-80BF-55C97AE88712}" presName="linNode" presStyleCnt="0"/>
      <dgm:spPr/>
    </dgm:pt>
    <dgm:pt modelId="{56A5B027-B15E-4053-817C-9BA5BD98FC20}" type="pres">
      <dgm:prSet presAssocID="{54269E22-1D4F-4FB3-80BF-55C97AE88712}" presName="parentShp" presStyleLbl="node1" presStyleIdx="1" presStyleCnt="2" custScaleX="135860" custScaleY="724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F0941C-980F-4128-A774-B2507DA29600}" type="pres">
      <dgm:prSet presAssocID="{54269E22-1D4F-4FB3-80BF-55C97AE88712}" presName="childShp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84637E1-26B7-4A8E-B059-0E5511D91DC5}" srcId="{54269E22-1D4F-4FB3-80BF-55C97AE88712}" destId="{9910054A-08BE-46C8-B6F8-11A49BB64402}" srcOrd="2" destOrd="0" parTransId="{20B53E91-AAEA-4272-BCA9-371771B867DF}" sibTransId="{42BEA657-1C9A-4EAE-8E9E-9E2CF9784D4F}"/>
    <dgm:cxn modelId="{677C773A-0F6E-406C-9B72-57470BF05F4C}" type="presOf" srcId="{A8BF71CE-D422-43CD-BE7D-FFA6A18EC091}" destId="{FDA3A5E2-2239-4358-8AA6-FA92DEDCAF45}" srcOrd="0" destOrd="2" presId="urn:microsoft.com/office/officeart/2005/8/layout/vList6"/>
    <dgm:cxn modelId="{0581B8E7-5828-4B4C-B9BD-6D19D93D9D89}" type="presOf" srcId="{E6CAF861-2128-4493-8E53-87265FFBE3E3}" destId="{FDA3A5E2-2239-4358-8AA6-FA92DEDCAF45}" srcOrd="0" destOrd="3" presId="urn:microsoft.com/office/officeart/2005/8/layout/vList6"/>
    <dgm:cxn modelId="{6107F2D4-50D5-4E36-92CF-B87C24EBB488}" srcId="{DE4C65C9-B96E-4877-BA35-CB84D7E4537F}" destId="{54269E22-1D4F-4FB3-80BF-55C97AE88712}" srcOrd="1" destOrd="0" parTransId="{8CC6BD37-C659-479E-B19C-FE843500EB8D}" sibTransId="{B4F51F9B-A50E-4398-9941-BE7A5E7DFA42}"/>
    <dgm:cxn modelId="{1FCE307A-6F17-468F-9CB2-E69170B2C7C9}" type="presOf" srcId="{9910054A-08BE-46C8-B6F8-11A49BB64402}" destId="{08F0941C-980F-4128-A774-B2507DA29600}" srcOrd="0" destOrd="2" presId="urn:microsoft.com/office/officeart/2005/8/layout/vList6"/>
    <dgm:cxn modelId="{1E98CBDB-D6A8-4A5E-902B-F947E5023F31}" type="presOf" srcId="{D78F7ABF-EA05-4A63-9E2F-A9A0D5DDBB63}" destId="{FDA3A5E2-2239-4358-8AA6-FA92DEDCAF45}" srcOrd="0" destOrd="1" presId="urn:microsoft.com/office/officeart/2005/8/layout/vList6"/>
    <dgm:cxn modelId="{49DBF952-7897-4D06-A130-5CBAE6285E60}" type="presOf" srcId="{3712AE80-4082-459A-80CA-C0C4A07A87B9}" destId="{08F0941C-980F-4128-A774-B2507DA29600}" srcOrd="0" destOrd="1" presId="urn:microsoft.com/office/officeart/2005/8/layout/vList6"/>
    <dgm:cxn modelId="{6DCEC9B7-529A-4F39-9FEC-DA9C0FCF03E8}" type="presOf" srcId="{31758FE2-6179-4198-A299-FF8E4F677D28}" destId="{08F0941C-980F-4128-A774-B2507DA29600}" srcOrd="0" destOrd="3" presId="urn:microsoft.com/office/officeart/2005/8/layout/vList6"/>
    <dgm:cxn modelId="{08F230DE-3C12-41B5-8499-2D809DF5E6B4}" type="presOf" srcId="{DE4C65C9-B96E-4877-BA35-CB84D7E4537F}" destId="{A34D0CCF-A570-4EC4-8CA7-B5434206D0A9}" srcOrd="0" destOrd="0" presId="urn:microsoft.com/office/officeart/2005/8/layout/vList6"/>
    <dgm:cxn modelId="{2C3389E5-3D27-4F11-8B66-E02F5DB9407A}" srcId="{54269E22-1D4F-4FB3-80BF-55C97AE88712}" destId="{1360B43C-6BCB-4B63-AE93-85CB487CE78E}" srcOrd="0" destOrd="0" parTransId="{E6B62FA0-2345-48AA-B2D3-A91186B6E9FA}" sibTransId="{CEA6BA17-227E-46CB-96BC-CB497E6EFCE2}"/>
    <dgm:cxn modelId="{DD66CC9C-F84E-43EC-883F-B8B0895C7291}" type="presOf" srcId="{54269E22-1D4F-4FB3-80BF-55C97AE88712}" destId="{56A5B027-B15E-4053-817C-9BA5BD98FC20}" srcOrd="0" destOrd="0" presId="urn:microsoft.com/office/officeart/2005/8/layout/vList6"/>
    <dgm:cxn modelId="{B8A771C9-94AC-4DD7-9ADD-6958B9D53BBF}" type="presOf" srcId="{1360B43C-6BCB-4B63-AE93-85CB487CE78E}" destId="{08F0941C-980F-4128-A774-B2507DA29600}" srcOrd="0" destOrd="0" presId="urn:microsoft.com/office/officeart/2005/8/layout/vList6"/>
    <dgm:cxn modelId="{8B81901A-7E2E-4F56-9371-EA16DC4D96BF}" srcId="{A002EB96-BBF3-43C9-8B7D-A50F5175352B}" destId="{D78F7ABF-EA05-4A63-9E2F-A9A0D5DDBB63}" srcOrd="1" destOrd="0" parTransId="{33BBDB0E-A886-4964-A84A-991CFEFF8145}" sibTransId="{917AD47C-3EA6-4D1F-81A0-692B9360E4A8}"/>
    <dgm:cxn modelId="{72266524-3F56-42BF-AB6D-50FC686DD65F}" srcId="{54269E22-1D4F-4FB3-80BF-55C97AE88712}" destId="{3712AE80-4082-459A-80CA-C0C4A07A87B9}" srcOrd="1" destOrd="0" parTransId="{5D6EE6E2-78E9-4EB3-BDF0-6D9A5EF99108}" sibTransId="{C078815B-19C4-462B-B0AE-941BD2C73D3D}"/>
    <dgm:cxn modelId="{BCDE82AB-57D2-4774-A7BA-C5BAE000C8C9}" srcId="{A002EB96-BBF3-43C9-8B7D-A50F5175352B}" destId="{B192A0EA-572E-4261-A7AB-58034B2A9767}" srcOrd="0" destOrd="0" parTransId="{DDEAB9A9-498F-40F5-88C4-0C4A742C4270}" sibTransId="{CDF8028E-2B4C-42CB-AEFD-83975E4B4C8C}"/>
    <dgm:cxn modelId="{615F9E95-A624-451C-AB78-8E461D2A58FB}" type="presOf" srcId="{A002EB96-BBF3-43C9-8B7D-A50F5175352B}" destId="{DF0C56F6-1DDC-4A2E-A3A1-8C48A33DBE8A}" srcOrd="0" destOrd="0" presId="urn:microsoft.com/office/officeart/2005/8/layout/vList6"/>
    <dgm:cxn modelId="{2E35AA7E-F748-419D-9E10-6F7C60993B65}" srcId="{DE4C65C9-B96E-4877-BA35-CB84D7E4537F}" destId="{A002EB96-BBF3-43C9-8B7D-A50F5175352B}" srcOrd="0" destOrd="0" parTransId="{80C9A988-0D28-4798-A1C4-1C9DED1F7D00}" sibTransId="{FD67B59C-7086-4A2F-AB69-598F503082FC}"/>
    <dgm:cxn modelId="{7F0AFC64-836A-4DE4-BA45-CA81DE8CA030}" srcId="{A002EB96-BBF3-43C9-8B7D-A50F5175352B}" destId="{E6CAF861-2128-4493-8E53-87265FFBE3E3}" srcOrd="3" destOrd="0" parTransId="{20E99CEC-FAE9-4CEF-8D75-40F52E71CC81}" sibTransId="{712529B6-3958-457A-A578-16F472D9A958}"/>
    <dgm:cxn modelId="{F5CA4DEE-D05F-4573-9B98-0A838B571F25}" type="presOf" srcId="{B192A0EA-572E-4261-A7AB-58034B2A9767}" destId="{FDA3A5E2-2239-4358-8AA6-FA92DEDCAF45}" srcOrd="0" destOrd="0" presId="urn:microsoft.com/office/officeart/2005/8/layout/vList6"/>
    <dgm:cxn modelId="{8B6464B3-72F4-4B70-8929-0C6B851B1463}" srcId="{A002EB96-BBF3-43C9-8B7D-A50F5175352B}" destId="{A8BF71CE-D422-43CD-BE7D-FFA6A18EC091}" srcOrd="2" destOrd="0" parTransId="{0E10BA87-007E-4669-8313-DCD726DB9D7E}" sibTransId="{AD24FCDB-4508-4F8A-9469-CD300DD40BF2}"/>
    <dgm:cxn modelId="{A9C51D8E-64DD-4E88-B7B0-A88767A0A618}" srcId="{54269E22-1D4F-4FB3-80BF-55C97AE88712}" destId="{31758FE2-6179-4198-A299-FF8E4F677D28}" srcOrd="3" destOrd="0" parTransId="{697D0D43-35BE-4C99-8A44-FD8EA65FD24D}" sibTransId="{E9975ABE-50A9-4FB0-9B31-F844DD8DFDB5}"/>
    <dgm:cxn modelId="{14ECE591-4880-413F-A80C-B2C041D3F37F}" type="presParOf" srcId="{A34D0CCF-A570-4EC4-8CA7-B5434206D0A9}" destId="{DC8A7E30-F2FF-4068-A94F-52933985D198}" srcOrd="0" destOrd="0" presId="urn:microsoft.com/office/officeart/2005/8/layout/vList6"/>
    <dgm:cxn modelId="{B6219CD8-0518-4789-B980-2DA5954BCDAB}" type="presParOf" srcId="{DC8A7E30-F2FF-4068-A94F-52933985D198}" destId="{DF0C56F6-1DDC-4A2E-A3A1-8C48A33DBE8A}" srcOrd="0" destOrd="0" presId="urn:microsoft.com/office/officeart/2005/8/layout/vList6"/>
    <dgm:cxn modelId="{FA8E24D9-06C4-4FC0-B0FD-8BAD563DBBC5}" type="presParOf" srcId="{DC8A7E30-F2FF-4068-A94F-52933985D198}" destId="{FDA3A5E2-2239-4358-8AA6-FA92DEDCAF45}" srcOrd="1" destOrd="0" presId="urn:microsoft.com/office/officeart/2005/8/layout/vList6"/>
    <dgm:cxn modelId="{2C50B688-824D-4D54-9CD8-B7C990DADE19}" type="presParOf" srcId="{A34D0CCF-A570-4EC4-8CA7-B5434206D0A9}" destId="{6126555F-67B7-4D27-B1C7-52C71074A349}" srcOrd="1" destOrd="0" presId="urn:microsoft.com/office/officeart/2005/8/layout/vList6"/>
    <dgm:cxn modelId="{84E81BB6-DF54-46A0-8FDE-1A38730F80BF}" type="presParOf" srcId="{A34D0CCF-A570-4EC4-8CA7-B5434206D0A9}" destId="{EC8DF271-7E43-4865-ADF4-CD0D00386C5B}" srcOrd="2" destOrd="0" presId="urn:microsoft.com/office/officeart/2005/8/layout/vList6"/>
    <dgm:cxn modelId="{B9ED8FD6-29E6-4127-A129-E40D6DA4CA78}" type="presParOf" srcId="{EC8DF271-7E43-4865-ADF4-CD0D00386C5B}" destId="{56A5B027-B15E-4053-817C-9BA5BD98FC20}" srcOrd="0" destOrd="0" presId="urn:microsoft.com/office/officeart/2005/8/layout/vList6"/>
    <dgm:cxn modelId="{007D3EEE-653B-4755-A773-F3C5E89A1C07}" type="presParOf" srcId="{EC8DF271-7E43-4865-ADF4-CD0D00386C5B}" destId="{08F0941C-980F-4128-A774-B2507DA29600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706E051-C835-4775-BC45-1FE53C1E9BA1}">
      <dsp:nvSpPr>
        <dsp:cNvPr id="0" name=""/>
        <dsp:cNvSpPr/>
      </dsp:nvSpPr>
      <dsp:spPr>
        <a:xfrm>
          <a:off x="0" y="185768"/>
          <a:ext cx="6720396" cy="561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 dirty="0"/>
        </a:p>
      </dsp:txBody>
      <dsp:txXfrm>
        <a:off x="0" y="185768"/>
        <a:ext cx="6720396" cy="561600"/>
      </dsp:txXfrm>
    </dsp:sp>
    <dsp:sp modelId="{9AA9F577-7480-467B-9DE7-E4AEA23356E7}">
      <dsp:nvSpPr>
        <dsp:cNvPr id="0" name=""/>
        <dsp:cNvSpPr/>
      </dsp:nvSpPr>
      <dsp:spPr>
        <a:xfrm>
          <a:off x="0" y="747369"/>
          <a:ext cx="6720396" cy="4968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3373" tIns="29210" rIns="163576" bIns="2921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ru-RU" sz="1800" kern="1200" dirty="0"/>
        </a:p>
      </dsp:txBody>
      <dsp:txXfrm>
        <a:off x="0" y="747369"/>
        <a:ext cx="6720396" cy="496800"/>
      </dsp:txXfrm>
    </dsp:sp>
    <dsp:sp modelId="{C366C2B1-50C0-49A5-B318-E6A9D7559306}">
      <dsp:nvSpPr>
        <dsp:cNvPr id="0" name=""/>
        <dsp:cNvSpPr/>
      </dsp:nvSpPr>
      <dsp:spPr>
        <a:xfrm>
          <a:off x="0" y="1244168"/>
          <a:ext cx="6720396" cy="561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 dirty="0"/>
        </a:p>
      </dsp:txBody>
      <dsp:txXfrm>
        <a:off x="0" y="1244168"/>
        <a:ext cx="6720396" cy="561600"/>
      </dsp:txXfrm>
    </dsp:sp>
    <dsp:sp modelId="{035BD0C6-654D-45C8-9AED-BDAEDF5F8C55}">
      <dsp:nvSpPr>
        <dsp:cNvPr id="0" name=""/>
        <dsp:cNvSpPr/>
      </dsp:nvSpPr>
      <dsp:spPr>
        <a:xfrm>
          <a:off x="0" y="1805769"/>
          <a:ext cx="6720396" cy="23598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3373" tIns="29210" rIns="163576" bIns="2921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ru-RU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ru-RU" sz="1800" kern="120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800" kern="1200" dirty="0" smtClean="0"/>
            <a:t>\</a:t>
          </a:r>
          <a:endParaRPr lang="ru-RU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ru-RU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ru-RU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ru-RU" sz="1800" kern="1200" dirty="0"/>
        </a:p>
      </dsp:txBody>
      <dsp:txXfrm>
        <a:off x="0" y="1805769"/>
        <a:ext cx="6720396" cy="235980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64CDC3D-E33E-46EB-8960-EB183D458DB8}">
      <dsp:nvSpPr>
        <dsp:cNvPr id="0" name=""/>
        <dsp:cNvSpPr/>
      </dsp:nvSpPr>
      <dsp:spPr>
        <a:xfrm>
          <a:off x="0" y="5606"/>
          <a:ext cx="6720396" cy="1780437"/>
        </a:xfrm>
        <a:prstGeom prst="roundRect">
          <a:avLst/>
        </a:prstGeom>
        <a:solidFill>
          <a:srgbClr val="89D37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000" b="1" i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Я люблю,  </a:t>
          </a:r>
          <a:r>
            <a:rPr lang="ru-RU" sz="2000" b="1" i="1" kern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страна, </a:t>
          </a:r>
          <a:r>
            <a:rPr lang="ru-RU" sz="2000" b="1" i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твои  просторы,</a:t>
          </a:r>
        </a:p>
        <a:p>
          <a:pPr lvl="0" algn="l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000" b="1" i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Я люблю твои поля и горы,</a:t>
          </a:r>
        </a:p>
        <a:p>
          <a:pPr lvl="0" algn="l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000" b="1" i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Сонные озера и бурлящие моря.</a:t>
          </a:r>
        </a:p>
        <a:p>
          <a:pPr lvl="0" algn="l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000" b="1" i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                                            Ты, </a:t>
          </a:r>
          <a:r>
            <a:rPr lang="ru-RU" sz="2000" b="1" i="1" kern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гроза, </a:t>
          </a:r>
          <a:r>
            <a:rPr lang="ru-RU" sz="2000" b="1" i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напои меня</a:t>
          </a:r>
        </a:p>
        <a:p>
          <a:pPr lvl="0" algn="l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000" b="1" i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                                          Допьяна, да не до смерти!</a:t>
          </a:r>
        </a:p>
        <a:p>
          <a:pPr lvl="0" algn="l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000" b="1" i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Где ты, </a:t>
          </a:r>
          <a:r>
            <a:rPr lang="ru-RU" sz="2000" b="1" i="1" kern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счастье мое</a:t>
          </a:r>
          <a:r>
            <a:rPr lang="ru-RU" sz="2000" b="1" i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? Вдруг я тебя не узнаю... </a:t>
          </a:r>
          <a:endParaRPr lang="ru-RU" sz="2000" b="1" i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0" y="5606"/>
        <a:ext cx="6720396" cy="1780437"/>
      </dsp:txXfrm>
    </dsp:sp>
    <dsp:sp modelId="{5F725328-803C-4831-8CA5-C9E365B9CE0C}">
      <dsp:nvSpPr>
        <dsp:cNvPr id="0" name=""/>
        <dsp:cNvSpPr/>
      </dsp:nvSpPr>
      <dsp:spPr>
        <a:xfrm>
          <a:off x="0" y="1785516"/>
          <a:ext cx="6720396" cy="1479503"/>
        </a:xfrm>
        <a:prstGeom prst="roundRect">
          <a:avLst/>
        </a:prstGeom>
        <a:solidFill>
          <a:srgbClr val="89D37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l" defTabSz="57785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1300" b="1" i="1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rPr>
            <a:t> </a:t>
          </a:r>
          <a:endParaRPr kumimoji="0" lang="ru-RU" sz="2000" b="1" i="1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Calibri" pitchFamily="34" charset="0"/>
            <a:cs typeface="Times New Roman" pitchFamily="18" charset="0"/>
          </a:endParaRPr>
        </a:p>
        <a:p>
          <a:pPr lvl="0" algn="l" defTabSz="57785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2000" b="1" i="1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rPr>
            <a:t>Здравствуй, </a:t>
          </a:r>
          <a:r>
            <a:rPr kumimoji="0" lang="ru-RU" sz="2000" b="1" i="1" u="none" strike="noStrike" kern="1200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rPr>
            <a:t>мама!</a:t>
          </a:r>
          <a:br>
            <a:rPr kumimoji="0" lang="ru-RU" sz="2000" b="1" i="1" u="none" strike="noStrike" kern="1200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rPr>
          </a:br>
          <a:r>
            <a:rPr kumimoji="0" lang="ru-RU" sz="2000" b="1" i="1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rPr>
            <a:t>Опять мне снится песня твоя. </a:t>
          </a:r>
        </a:p>
        <a:p>
          <a:pPr lvl="0" algn="l" defTabSz="57785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2000" b="1" i="1" u="none" strike="noStrike" kern="1200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rPr>
            <a:t>                               Девушка, </a:t>
          </a:r>
          <a:r>
            <a:rPr kumimoji="0" lang="ru-RU" sz="2000" b="1" i="1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rPr>
            <a:t>ты улыбаешься часто,</a:t>
          </a:r>
          <a:br>
            <a:rPr kumimoji="0" lang="ru-RU" sz="2000" b="1" i="1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rPr>
          </a:br>
          <a:r>
            <a:rPr kumimoji="0" lang="ru-RU" sz="2000" b="1" i="1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rPr>
            <a:t>                              Взор твой открытый мне дорог и мил</a:t>
          </a:r>
        </a:p>
        <a:p>
          <a:pPr lvl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0" lang="ru-RU" sz="1300" b="1" i="1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Calibri" pitchFamily="34" charset="0"/>
            <a:cs typeface="Times New Roman" pitchFamily="18" charset="0"/>
          </a:endParaRPr>
        </a:p>
        <a:p>
          <a:pPr lvl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0" lang="ru-RU" sz="1300" b="1" i="1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endParaRPr>
        </a:p>
      </dsp:txBody>
      <dsp:txXfrm>
        <a:off x="0" y="1785516"/>
        <a:ext cx="6720396" cy="1479503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DA3A5E2-2239-4358-8AA6-FA92DEDCAF45}">
      <dsp:nvSpPr>
        <dsp:cNvPr id="0" name=""/>
        <dsp:cNvSpPr/>
      </dsp:nvSpPr>
      <dsp:spPr>
        <a:xfrm>
          <a:off x="3118798" y="477"/>
          <a:ext cx="3598814" cy="1860386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i="1" kern="1200" dirty="0" smtClean="0">
              <a:latin typeface="Times New Roman" pitchFamily="18" charset="0"/>
              <a:cs typeface="Times New Roman" pitchFamily="18" charset="0"/>
            </a:rPr>
            <a:t>Прости, </a:t>
          </a:r>
          <a:r>
            <a:rPr lang="ru-RU" sz="1800" b="1" i="1" kern="12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красавица, </a:t>
          </a:r>
          <a:endParaRPr lang="ru-RU" sz="1800" b="1" kern="120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i="1" kern="1200" dirty="0" smtClean="0">
              <a:latin typeface="Times New Roman" pitchFamily="18" charset="0"/>
              <a:cs typeface="Times New Roman" pitchFamily="18" charset="0"/>
            </a:rPr>
            <a:t>Что жизнь пехотная </a:t>
          </a:r>
          <a:endParaRPr lang="ru-RU" sz="1800" b="1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i="1" kern="1200" dirty="0" smtClean="0">
              <a:latin typeface="Times New Roman" pitchFamily="18" charset="0"/>
              <a:cs typeface="Times New Roman" pitchFamily="18" charset="0"/>
            </a:rPr>
            <a:t>Вновь расставание </a:t>
          </a:r>
          <a:endParaRPr lang="ru-RU" sz="1800" b="1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i="1" kern="1200" dirty="0" smtClean="0">
              <a:latin typeface="Times New Roman" pitchFamily="18" charset="0"/>
              <a:cs typeface="Times New Roman" pitchFamily="18" charset="0"/>
            </a:rPr>
            <a:t>Сулит тебе.</a:t>
          </a:r>
          <a:endParaRPr lang="ru-RU" sz="1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3118798" y="477"/>
        <a:ext cx="3598814" cy="1860386"/>
      </dsp:txXfrm>
    </dsp:sp>
    <dsp:sp modelId="{DF0C56F6-1DDC-4A2E-A3A1-8C48A33DBE8A}">
      <dsp:nvSpPr>
        <dsp:cNvPr id="0" name=""/>
        <dsp:cNvSpPr/>
      </dsp:nvSpPr>
      <dsp:spPr>
        <a:xfrm>
          <a:off x="2273" y="166711"/>
          <a:ext cx="3116525" cy="1527916"/>
        </a:xfrm>
        <a:prstGeom prst="roundRect">
          <a:avLst/>
        </a:prstGeom>
        <a:solidFill>
          <a:srgbClr val="89D37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lvl="0" algn="just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i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Название  лица или клички для привлечения внимания и для выражения отношения к нему</a:t>
          </a:r>
          <a:endParaRPr lang="ru-RU" sz="19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273" y="166711"/>
        <a:ext cx="3116525" cy="1527916"/>
      </dsp:txXfrm>
    </dsp:sp>
    <dsp:sp modelId="{08F0941C-980F-4128-A774-B2507DA29600}">
      <dsp:nvSpPr>
        <dsp:cNvPr id="0" name=""/>
        <dsp:cNvSpPr/>
      </dsp:nvSpPr>
      <dsp:spPr>
        <a:xfrm>
          <a:off x="3193845" y="2046902"/>
          <a:ext cx="3524003" cy="1860386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6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i="1" kern="1200" dirty="0" smtClean="0">
              <a:latin typeface="Times New Roman" pitchFamily="18" charset="0"/>
              <a:cs typeface="Times New Roman" pitchFamily="18" charset="0"/>
            </a:rPr>
            <a:t>Ой, зачем ты, </a:t>
          </a:r>
          <a:r>
            <a:rPr lang="ru-RU" sz="1800" b="1" i="1" kern="12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солнце красное,</a:t>
          </a:r>
          <a:endParaRPr lang="ru-RU" sz="1600" b="1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i="1" kern="1200" dirty="0" smtClean="0">
              <a:latin typeface="Times New Roman" pitchFamily="18" charset="0"/>
              <a:cs typeface="Times New Roman" pitchFamily="18" charset="0"/>
            </a:rPr>
            <a:t>Все уходишь –</a:t>
          </a:r>
          <a:endParaRPr lang="ru-RU" sz="1800" b="1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i="1" kern="1200" dirty="0" smtClean="0">
              <a:latin typeface="Times New Roman" pitchFamily="18" charset="0"/>
              <a:cs typeface="Times New Roman" pitchFamily="18" charset="0"/>
            </a:rPr>
            <a:t>Не прощаешься?</a:t>
          </a:r>
          <a:endParaRPr lang="ru-RU" sz="1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3193845" y="2046902"/>
        <a:ext cx="3524003" cy="1860386"/>
      </dsp:txXfrm>
    </dsp:sp>
    <dsp:sp modelId="{56A5B027-B15E-4053-817C-9BA5BD98FC20}">
      <dsp:nvSpPr>
        <dsp:cNvPr id="0" name=""/>
        <dsp:cNvSpPr/>
      </dsp:nvSpPr>
      <dsp:spPr>
        <a:xfrm>
          <a:off x="2038" y="2303254"/>
          <a:ext cx="3191807" cy="1347682"/>
        </a:xfrm>
        <a:prstGeom prst="roundRect">
          <a:avLst/>
        </a:prstGeom>
        <a:solidFill>
          <a:srgbClr val="89D37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Наименование неодушевленного предмета (поэтическое обращение)</a:t>
          </a:r>
          <a:endParaRPr lang="ru-RU" sz="20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038" y="2303254"/>
        <a:ext cx="3191807" cy="134768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505EAD-D802-4921-AA88-B5F2BFD699D2}" type="datetimeFigureOut">
              <a:rPr lang="ru-RU" smtClean="0"/>
              <a:pPr/>
              <a:t>20.10.2022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A1CCCF-075C-4FED-A203-9159C337E1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59518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9144000" cy="443581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09147" y="1811044"/>
            <a:ext cx="3366220" cy="5046955"/>
          </a:xfrm>
          <a:prstGeom prst="rect">
            <a:avLst/>
          </a:prstGeom>
        </p:spPr>
      </p:pic>
      <p:pic>
        <p:nvPicPr>
          <p:cNvPr id="13" name="Picture 10" descr="https://img-fotki.yandex.ru/get/6824/165569590.7a/0_f5ec0_30c8b4e8_XL.png"/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25513" y="4791817"/>
            <a:ext cx="1407295" cy="187639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 rotWithShape="1"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b="10320"/>
          <a:stretch/>
        </p:blipFill>
        <p:spPr>
          <a:xfrm>
            <a:off x="5140171" y="3182645"/>
            <a:ext cx="2734322" cy="367535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6857" y="1122363"/>
            <a:ext cx="6418557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80224" y="3602038"/>
            <a:ext cx="6420775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20.10.2022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1"/>
          <p:cNvSpPr txBox="1">
            <a:spLocks/>
          </p:cNvSpPr>
          <p:nvPr userDrawn="1"/>
        </p:nvSpPr>
        <p:spPr>
          <a:xfrm>
            <a:off x="1143000" y="1652214"/>
            <a:ext cx="6858000" cy="2387600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GReverance" pitchFamily="2" charset="0"/>
                <a:ea typeface="+mj-ea"/>
                <a:cs typeface="+mj-cs"/>
              </a:defRPr>
            </a:lvl1pPr>
          </a:lstStyle>
          <a:p>
            <a:endParaRPr lang="ru-RU" sz="4500" dirty="0"/>
          </a:p>
        </p:txBody>
      </p:sp>
      <p:sp>
        <p:nvSpPr>
          <p:cNvPr id="11" name="Подзаголовок 2"/>
          <p:cNvSpPr txBox="1">
            <a:spLocks/>
          </p:cNvSpPr>
          <p:nvPr userDrawn="1"/>
        </p:nvSpPr>
        <p:spPr>
          <a:xfrm>
            <a:off x="1143000" y="4131889"/>
            <a:ext cx="6858000" cy="165576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AGReverance" pitchFamily="2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AGReverance" pitchFamily="2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AGReverance" pitchFamily="2" charset="0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GReverance" pitchFamily="2" charset="0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GReverance" pitchFamily="2" charset="0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800" dirty="0"/>
          </a:p>
        </p:txBody>
      </p:sp>
    </p:spTree>
    <p:extLst>
      <p:ext uri="{BB962C8B-B14F-4D97-AF65-F5344CB8AC3E}">
        <p14:creationId xmlns="" xmlns:p14="http://schemas.microsoft.com/office/powerpoint/2010/main" val="3075844609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20.10.2022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168539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20.10.2022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709415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20.10.2022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978357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20.10.2022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96489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20.10.2022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139886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20.10.2022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73439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0" descr="https://img-fotki.yandex.ru/get/6824/165569590.7a/0_f5ec0_30c8b4e8_XL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431" y="4639447"/>
            <a:ext cx="1171142" cy="208202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mirdetstvo.ru/wp-content/uploads/2018/08/shkola4.pn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93997" y="582533"/>
            <a:ext cx="1250004" cy="185185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560" y="400636"/>
            <a:ext cx="7916662" cy="1396456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20.10.2022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Текст 2"/>
          <p:cNvSpPr>
            <a:spLocks noGrp="1"/>
          </p:cNvSpPr>
          <p:nvPr>
            <p:ph idx="1"/>
          </p:nvPr>
        </p:nvSpPr>
        <p:spPr>
          <a:xfrm>
            <a:off x="628650" y="1899199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47365196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0" descr="https://img-fotki.yandex.ru/get/6824/165569590.7a/0_f5ec0_30c8b4e8_XL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6304" y="4305670"/>
            <a:ext cx="1358891" cy="241580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t="1869" r="52864" b="73707"/>
          <a:stretch/>
        </p:blipFill>
        <p:spPr>
          <a:xfrm>
            <a:off x="0" y="811457"/>
            <a:ext cx="1720049" cy="178110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9144000" cy="4435813"/>
          </a:xfrm>
          <a:prstGeom prst="rect">
            <a:avLst/>
          </a:prstGeom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20.10.2022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8" name="Заголовок 1"/>
          <p:cNvSpPr txBox="1">
            <a:spLocks/>
          </p:cNvSpPr>
          <p:nvPr userDrawn="1"/>
        </p:nvSpPr>
        <p:spPr>
          <a:xfrm>
            <a:off x="1143000" y="1652214"/>
            <a:ext cx="6858000" cy="2387600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GReverance" pitchFamily="2" charset="0"/>
                <a:ea typeface="+mj-ea"/>
                <a:cs typeface="+mj-cs"/>
              </a:defRPr>
            </a:lvl1pPr>
          </a:lstStyle>
          <a:p>
            <a:endParaRPr lang="ru-RU" sz="4500" dirty="0"/>
          </a:p>
        </p:txBody>
      </p:sp>
      <p:sp>
        <p:nvSpPr>
          <p:cNvPr id="19" name="Подзаголовок 2"/>
          <p:cNvSpPr txBox="1">
            <a:spLocks/>
          </p:cNvSpPr>
          <p:nvPr userDrawn="1"/>
        </p:nvSpPr>
        <p:spPr>
          <a:xfrm>
            <a:off x="1143000" y="4131889"/>
            <a:ext cx="6858000" cy="165576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AGReverance" pitchFamily="2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AGReverance" pitchFamily="2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AGReverance" pitchFamily="2" charset="0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GReverance" pitchFamily="2" charset="0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GReverance" pitchFamily="2" charset="0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800" dirty="0"/>
          </a:p>
        </p:txBody>
      </p:sp>
      <p:sp>
        <p:nvSpPr>
          <p:cNvPr id="22" name="Заголовок 1"/>
          <p:cNvSpPr>
            <a:spLocks noGrp="1"/>
          </p:cNvSpPr>
          <p:nvPr>
            <p:ph type="ctrTitle"/>
          </p:nvPr>
        </p:nvSpPr>
        <p:spPr>
          <a:xfrm>
            <a:off x="1878737" y="1621073"/>
            <a:ext cx="5386526" cy="2387600"/>
          </a:xfrm>
        </p:spPr>
        <p:txBody>
          <a:bodyPr anchor="b"/>
          <a:lstStyle>
            <a:lvl1pPr algn="ctr">
              <a:defRPr sz="4500">
                <a:solidFill>
                  <a:srgbClr val="027853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2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78737" y="4091966"/>
            <a:ext cx="5386526" cy="1655762"/>
          </a:xfrm>
        </p:spPr>
        <p:txBody>
          <a:bodyPr/>
          <a:lstStyle>
            <a:lvl1pPr marL="0" indent="0" algn="ctr">
              <a:buNone/>
              <a:defRPr sz="1800">
                <a:solidFill>
                  <a:srgbClr val="027853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571173503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=""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b="10320"/>
          <a:stretch/>
        </p:blipFill>
        <p:spPr>
          <a:xfrm>
            <a:off x="0" y="4292411"/>
            <a:ext cx="1908699" cy="256558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20.10.2022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20685884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b="10320"/>
          <a:stretch/>
        </p:blipFill>
        <p:spPr>
          <a:xfrm>
            <a:off x="7040422" y="4030463"/>
            <a:ext cx="2103578" cy="2827537"/>
          </a:xfrm>
          <a:prstGeom prst="rect">
            <a:avLst/>
          </a:prstGeom>
        </p:spPr>
      </p:pic>
      <p:sp>
        <p:nvSpPr>
          <p:cNvPr id="14" name="Прямоугольник 13"/>
          <p:cNvSpPr/>
          <p:nvPr userDrawn="1"/>
        </p:nvSpPr>
        <p:spPr>
          <a:xfrm>
            <a:off x="8314926" y="6673334"/>
            <a:ext cx="829074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00" b="0" dirty="0" smtClean="0">
                <a:solidFill>
                  <a:schemeClr val="accent6"/>
                </a:solidFill>
                <a:latin typeface="AGReverance" pitchFamily="2" charset="0"/>
              </a:rPr>
              <a:t>© </a:t>
            </a:r>
            <a:r>
              <a:rPr lang="ru-RU" sz="600" b="0" dirty="0">
                <a:solidFill>
                  <a:schemeClr val="accent6"/>
                </a:solidFill>
                <a:latin typeface="AGReverance" pitchFamily="2" charset="0"/>
              </a:rPr>
              <a:t>Полшкова В.В., </a:t>
            </a:r>
            <a:r>
              <a:rPr lang="ru-RU" sz="600" b="0" dirty="0" smtClean="0">
                <a:solidFill>
                  <a:schemeClr val="accent6"/>
                </a:solidFill>
                <a:latin typeface="AGReverance" pitchFamily="2" charset="0"/>
              </a:rPr>
              <a:t>2019</a:t>
            </a:r>
            <a:endParaRPr lang="ru-RU" sz="600" b="0" dirty="0">
              <a:solidFill>
                <a:schemeClr val="accent6"/>
              </a:solidFill>
              <a:latin typeface="AGReverance" pitchFamily="2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t="1869" r="52864" b="73707"/>
          <a:stretch/>
        </p:blipFill>
        <p:spPr>
          <a:xfrm>
            <a:off x="0" y="5708342"/>
            <a:ext cx="1480334" cy="1149658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ln>
            <a:noFill/>
          </a:ln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20.10.2022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61513606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r="29179"/>
          <a:stretch/>
        </p:blipFill>
        <p:spPr>
          <a:xfrm>
            <a:off x="195308" y="3023944"/>
            <a:ext cx="1811046" cy="3834056"/>
          </a:xfrm>
          <a:prstGeom prst="rect">
            <a:avLst/>
          </a:prstGeom>
        </p:spPr>
      </p:pic>
      <p:pic>
        <p:nvPicPr>
          <p:cNvPr id="12" name="Picture 4" descr="https://mirdetstvo.ru/wp-content/uploads/2018/08/shkola4.pn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4063" y="5557483"/>
            <a:ext cx="1114536" cy="123837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ln>
            <a:noFill/>
          </a:ln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20.10.2022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394308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8070" y="2734160"/>
            <a:ext cx="2750519" cy="412384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b="10320"/>
          <a:stretch/>
        </p:blipFill>
        <p:spPr>
          <a:xfrm>
            <a:off x="7040422" y="3959442"/>
            <a:ext cx="2103578" cy="2827537"/>
          </a:xfrm>
          <a:prstGeom prst="rect">
            <a:avLst/>
          </a:prstGeom>
        </p:spPr>
      </p:pic>
      <p:pic>
        <p:nvPicPr>
          <p:cNvPr id="11" name="Picture 10" descr="https://img-fotki.yandex.ru/get/6824/165569590.7a/0_f5ec0_30c8b4e8_XL.png"/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6095" y="5519784"/>
            <a:ext cx="954535" cy="12727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ln>
            <a:noFill/>
          </a:ln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20.10.2022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8912175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ttps://img-fotki.yandex.ru/get/6824/165569590.7a/0_f5ec0_30c8b4e8_XL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5656" y="5637319"/>
            <a:ext cx="812307" cy="10830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r="29179"/>
          <a:stretch/>
        </p:blipFill>
        <p:spPr>
          <a:xfrm>
            <a:off x="7652551" y="3700544"/>
            <a:ext cx="1491449" cy="3157456"/>
          </a:xfrm>
          <a:prstGeom prst="rect">
            <a:avLst/>
          </a:prstGeom>
        </p:spPr>
      </p:pic>
      <p:pic>
        <p:nvPicPr>
          <p:cNvPr id="14" name="Picture 4" descr="https://mirdetstvo.ru/wp-content/uploads/2018/08/shkola4.png"/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34293" y="5497347"/>
            <a:ext cx="1109707" cy="12330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ln>
            <a:noFill/>
          </a:ln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20.10.2022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326551035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20.10.2022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78646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20.10.2022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12670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20.10.2022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898466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 cstate="email">
            <a:lum/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8314926" y="6673334"/>
            <a:ext cx="829074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00" b="0" dirty="0" smtClean="0">
                <a:solidFill>
                  <a:schemeClr val="accent6"/>
                </a:solidFill>
                <a:latin typeface="AGReverance" pitchFamily="2" charset="0"/>
              </a:rPr>
              <a:t>© </a:t>
            </a:r>
            <a:r>
              <a:rPr lang="ru-RU" sz="600" b="0" dirty="0">
                <a:solidFill>
                  <a:schemeClr val="accent6"/>
                </a:solidFill>
                <a:latin typeface="AGReverance" pitchFamily="2" charset="0"/>
              </a:rPr>
              <a:t>Полшкова В.В., </a:t>
            </a:r>
            <a:r>
              <a:rPr lang="ru-RU" sz="600" b="0" dirty="0" smtClean="0">
                <a:solidFill>
                  <a:schemeClr val="accent6"/>
                </a:solidFill>
                <a:latin typeface="AGReverance" pitchFamily="2" charset="0"/>
              </a:rPr>
              <a:t>2019</a:t>
            </a:r>
            <a:endParaRPr lang="ru-RU" sz="600" b="0" dirty="0">
              <a:solidFill>
                <a:schemeClr val="accent6"/>
              </a:solidFill>
              <a:latin typeface="AGReverance" pitchFamily="2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0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9144000" cy="4435813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71348" y="320737"/>
            <a:ext cx="673815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9103" y="1781236"/>
            <a:ext cx="672039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E81C80-E7D7-4350-A8F5-ED951B1BE8EC}" type="datetimeFigureOut">
              <a:rPr lang="ru-RU" smtClean="0"/>
              <a:pPr/>
              <a:t>20.10.2022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523768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77" r:id="rId3"/>
    <p:sldLayoutId id="2147483678" r:id="rId4"/>
    <p:sldLayoutId id="2147483679" r:id="rId5"/>
    <p:sldLayoutId id="2147483680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49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GReverance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orient="horz" pos="216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59971" y="370114"/>
            <a:ext cx="7685313" cy="3407230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003300"/>
                </a:solidFill>
              </a:rPr>
              <a:t>Урок русского языка</a:t>
            </a:r>
            <a:br>
              <a:rPr lang="ru-RU" sz="5400" b="1" dirty="0" smtClean="0">
                <a:solidFill>
                  <a:srgbClr val="003300"/>
                </a:solidFill>
              </a:rPr>
            </a:br>
            <a:r>
              <a:rPr lang="ru-RU" sz="5400" b="1" dirty="0" smtClean="0">
                <a:solidFill>
                  <a:srgbClr val="003300"/>
                </a:solidFill>
              </a:rPr>
              <a:t>«Обращение.</a:t>
            </a:r>
            <a:br>
              <a:rPr lang="ru-RU" sz="5400" b="1" dirty="0" smtClean="0">
                <a:solidFill>
                  <a:srgbClr val="003300"/>
                </a:solidFill>
              </a:rPr>
            </a:br>
            <a:r>
              <a:rPr lang="ru-RU" sz="5400" b="1" dirty="0" smtClean="0">
                <a:solidFill>
                  <a:srgbClr val="003300"/>
                </a:solidFill>
              </a:rPr>
              <a:t>Назначение обращений»</a:t>
            </a:r>
            <a:endParaRPr lang="ru-RU" b="1" dirty="0">
              <a:solidFill>
                <a:srgbClr val="003300"/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580224" y="4898570"/>
            <a:ext cx="6682033" cy="1513115"/>
          </a:xfrm>
        </p:spPr>
        <p:txBody>
          <a:bodyPr/>
          <a:lstStyle/>
          <a:p>
            <a:r>
              <a:rPr lang="ru-RU" dirty="0" smtClean="0"/>
              <a:t>Автор: </a:t>
            </a:r>
            <a:r>
              <a:rPr lang="ru-RU" dirty="0" err="1" smtClean="0"/>
              <a:t>Юферева</a:t>
            </a:r>
            <a:r>
              <a:rPr lang="ru-RU" dirty="0" smtClean="0"/>
              <a:t> Н. Л.</a:t>
            </a:r>
          </a:p>
          <a:p>
            <a:r>
              <a:rPr lang="ru-RU" dirty="0" smtClean="0"/>
              <a:t>д. </a:t>
            </a:r>
            <a:r>
              <a:rPr lang="ru-RU" dirty="0" err="1" smtClean="0"/>
              <a:t>Воегурт</a:t>
            </a:r>
            <a:r>
              <a:rPr lang="ru-RU" dirty="0" smtClean="0"/>
              <a:t>, 2022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935405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650980" y="1110715"/>
          <a:ext cx="6719887" cy="39077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657612" y="208595"/>
            <a:ext cx="6738151" cy="999104"/>
          </a:xfrm>
        </p:spPr>
        <p:txBody>
          <a:bodyPr/>
          <a:lstStyle/>
          <a:p>
            <a:r>
              <a:rPr lang="ru-RU" b="1" dirty="0" smtClean="0">
                <a:solidFill>
                  <a:srgbClr val="006600"/>
                </a:solidFill>
              </a:rPr>
              <a:t>Назначение обращений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384918" y="4944863"/>
            <a:ext cx="7759082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u="sng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Вывод: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Обращение выполняет две функции</a:t>
            </a:r>
            <a:r>
              <a:rPr lang="ru-RU" sz="2600" b="1" i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:                                                   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          призывная  функция;</a:t>
            </a:r>
          </a:p>
          <a:p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экспрессивная (оценочно-характеризующая)    функция.</a:t>
            </a:r>
            <a:endParaRPr lang="ru-RU" sz="26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371599" y="1285336"/>
            <a:ext cx="7297947" cy="5158595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endParaRPr lang="ru-RU" b="1" u="sng" dirty="0" smtClean="0">
              <a:solidFill>
                <a:srgbClr val="006600"/>
              </a:solidFill>
            </a:endParaRPr>
          </a:p>
          <a:p>
            <a:pPr>
              <a:buNone/>
            </a:pPr>
            <a:r>
              <a:rPr lang="ru-RU" sz="5100" b="1" i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2800" b="1" i="1" dirty="0" smtClean="0">
                <a:latin typeface="Times New Roman" pitchFamily="18" charset="0"/>
                <a:cs typeface="Times New Roman" pitchFamily="18" charset="0"/>
              </a:rPr>
              <a:t>Самое лучшее и дорогое —</a:t>
            </a:r>
            <a:br>
              <a:rPr lang="ru-RU" sz="128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800" b="1" i="1" dirty="0" smtClean="0">
                <a:latin typeface="Times New Roman" pitchFamily="18" charset="0"/>
                <a:cs typeface="Times New Roman" pitchFamily="18" charset="0"/>
              </a:rPr>
              <a:t>Родина.</a:t>
            </a:r>
            <a:br>
              <a:rPr lang="ru-RU" sz="128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800" b="1" i="1" dirty="0" smtClean="0">
                <a:latin typeface="Times New Roman" pitchFamily="18" charset="0"/>
                <a:cs typeface="Times New Roman" pitchFamily="18" charset="0"/>
              </a:rPr>
              <a:t>Горе твое —</a:t>
            </a:r>
            <a:br>
              <a:rPr lang="ru-RU" sz="128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800" b="1" i="1" dirty="0" smtClean="0">
                <a:latin typeface="Times New Roman" pitchFamily="18" charset="0"/>
                <a:cs typeface="Times New Roman" pitchFamily="18" charset="0"/>
              </a:rPr>
              <a:t>это наше горе,</a:t>
            </a:r>
            <a:br>
              <a:rPr lang="ru-RU" sz="128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800" b="1" i="1" dirty="0" smtClean="0">
                <a:latin typeface="Times New Roman" pitchFamily="18" charset="0"/>
                <a:cs typeface="Times New Roman" pitchFamily="18" charset="0"/>
              </a:rPr>
              <a:t>Родина.</a:t>
            </a:r>
          </a:p>
          <a:p>
            <a:pPr algn="ctr">
              <a:buNone/>
            </a:pPr>
            <a:r>
              <a:rPr lang="ru-RU" sz="9600" b="1" i="1" dirty="0" smtClean="0">
                <a:latin typeface="Times New Roman" pitchFamily="18" charset="0"/>
                <a:cs typeface="Times New Roman" pitchFamily="18" charset="0"/>
              </a:rPr>
              <a:t>(Из «Реквием»)</a:t>
            </a:r>
          </a:p>
          <a:p>
            <a:pPr>
              <a:buNone/>
            </a:pPr>
            <a:endParaRPr lang="ru-RU" b="1" u="sng" dirty="0" smtClean="0">
              <a:solidFill>
                <a:srgbClr val="006600"/>
              </a:solidFill>
            </a:endParaRPr>
          </a:p>
          <a:p>
            <a:pPr>
              <a:buNone/>
            </a:pPr>
            <a:endParaRPr lang="ru-RU" b="1" u="sng" dirty="0" smtClean="0">
              <a:solidFill>
                <a:srgbClr val="006600"/>
              </a:solidFill>
            </a:endParaRPr>
          </a:p>
          <a:p>
            <a:pPr>
              <a:buNone/>
            </a:pPr>
            <a:endParaRPr lang="ru-RU" b="1" u="sng" dirty="0" smtClean="0">
              <a:solidFill>
                <a:srgbClr val="006600"/>
              </a:solidFill>
            </a:endParaRPr>
          </a:p>
          <a:p>
            <a:pPr>
              <a:buNone/>
            </a:pPr>
            <a:endParaRPr lang="ru-RU" sz="8000" b="1" u="sng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8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0400" b="1" u="sng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Вывод: </a:t>
            </a:r>
            <a:r>
              <a:rPr lang="ru-RU" sz="10400" b="1" i="1" dirty="0" smtClean="0">
                <a:latin typeface="Times New Roman" pitchFamily="18" charset="0"/>
                <a:cs typeface="Times New Roman" pitchFamily="18" charset="0"/>
              </a:rPr>
              <a:t>Обращение не связано ни с одним членом предложения способом согласования, управления или примыкания и не соединяется сочинительной связью с помощью союзов и перечислительной интонации. По этой причине обращение не является членом предложения</a:t>
            </a:r>
            <a:r>
              <a:rPr lang="ru-RU" sz="55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55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560838" y="0"/>
            <a:ext cx="6738151" cy="16463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6600"/>
                </a:solidFill>
              </a:rPr>
              <a:t>Синтаксический разбор </a:t>
            </a:r>
            <a:endParaRPr lang="ru-RU" b="1" dirty="0">
              <a:solidFill>
                <a:srgbClr val="0066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319842" y="1061049"/>
            <a:ext cx="6989657" cy="5796951"/>
          </a:xfrm>
        </p:spPr>
        <p:txBody>
          <a:bodyPr>
            <a:normAutofit fontScale="32500" lnSpcReduction="20000"/>
          </a:bodyPr>
          <a:lstStyle/>
          <a:p>
            <a:pPr marL="514350" indent="-514350">
              <a:buAutoNum type="arabicPeriod"/>
            </a:pPr>
            <a:r>
              <a:rPr lang="ru-RU" sz="5500" b="1" dirty="0" smtClean="0">
                <a:latin typeface="Times New Roman" pitchFamily="18" charset="0"/>
                <a:cs typeface="Times New Roman" pitchFamily="18" charset="0"/>
              </a:rPr>
              <a:t>Обращения на письме выделяются запятыми.</a:t>
            </a:r>
          </a:p>
          <a:p>
            <a:pPr marL="514350" indent="-514350">
              <a:buNone/>
            </a:pPr>
            <a:r>
              <a:rPr lang="ru-RU" sz="5500" b="1" i="1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55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Мой родимый край, </a:t>
            </a:r>
            <a:r>
              <a:rPr lang="ru-RU" sz="5500" b="1" i="1" dirty="0" smtClean="0">
                <a:latin typeface="Times New Roman" pitchFamily="18" charset="0"/>
                <a:cs typeface="Times New Roman" pitchFamily="18" charset="0"/>
              </a:rPr>
              <a:t>место отчее,</a:t>
            </a:r>
            <a:br>
              <a:rPr lang="ru-RU" sz="55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500" b="1" i="1" dirty="0" smtClean="0">
                <a:latin typeface="Times New Roman" pitchFamily="18" charset="0"/>
                <a:cs typeface="Times New Roman" pitchFamily="18" charset="0"/>
              </a:rPr>
              <a:t>Ты и праздник мой и броня. </a:t>
            </a:r>
          </a:p>
          <a:p>
            <a:pPr marL="514350" indent="-514350">
              <a:buNone/>
            </a:pPr>
            <a:r>
              <a:rPr lang="ru-RU" sz="5500" b="1" dirty="0" smtClean="0">
                <a:latin typeface="Times New Roman" pitchFamily="18" charset="0"/>
                <a:cs typeface="Times New Roman" pitchFamily="18" charset="0"/>
              </a:rPr>
              <a:t>2.     Если обращение, стоящее в начале предложения, произносится с усиленной звательной интонацией, то после него на письме ставится восклицательный знак. </a:t>
            </a:r>
          </a:p>
          <a:p>
            <a:pPr marL="514350" indent="-514350">
              <a:buNone/>
            </a:pPr>
            <a:r>
              <a:rPr lang="ru-RU" sz="5500" b="1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55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Люди!</a:t>
            </a:r>
            <a:r>
              <a:rPr lang="ru-RU" sz="55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5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500" b="1" i="1" dirty="0" smtClean="0">
                <a:latin typeface="Times New Roman" pitchFamily="18" charset="0"/>
                <a:cs typeface="Times New Roman" pitchFamily="18" charset="0"/>
              </a:rPr>
              <a:t>Покуда сердца стучатся, —</a:t>
            </a:r>
            <a:br>
              <a:rPr lang="ru-RU" sz="55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500" b="1" i="1" dirty="0" smtClean="0">
                <a:latin typeface="Times New Roman" pitchFamily="18" charset="0"/>
                <a:cs typeface="Times New Roman" pitchFamily="18" charset="0"/>
              </a:rPr>
              <a:t>помните!</a:t>
            </a:r>
          </a:p>
          <a:p>
            <a:pPr marL="514350" indent="-514350">
              <a:buNone/>
            </a:pPr>
            <a:r>
              <a:rPr lang="ru-RU" sz="55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5500" b="1" i="1" dirty="0" smtClean="0">
                <a:latin typeface="Times New Roman" pitchFamily="18" charset="0"/>
                <a:cs typeface="Times New Roman" pitchFamily="18" charset="0"/>
              </a:rPr>
              <a:t>.      </a:t>
            </a:r>
            <a:r>
              <a:rPr lang="ru-RU" sz="5500" b="1" dirty="0" smtClean="0">
                <a:latin typeface="Times New Roman" pitchFamily="18" charset="0"/>
                <a:cs typeface="Times New Roman" pitchFamily="18" charset="0"/>
              </a:rPr>
              <a:t>В одном предложении может быть несколько обращений, направленных  одному адресату.</a:t>
            </a:r>
          </a:p>
          <a:p>
            <a:pPr marL="514350" indent="-514350">
              <a:buNone/>
            </a:pPr>
            <a:r>
              <a:rPr lang="ru-RU" sz="5500" dirty="0" smtClean="0"/>
              <a:t>         </a:t>
            </a:r>
            <a:r>
              <a:rPr lang="ru-RU" sz="5500" b="1" i="1" dirty="0" smtClean="0"/>
              <a:t>Я тебе желаю счастья, </a:t>
            </a:r>
            <a:r>
              <a:rPr lang="ru-RU" sz="5500" b="1" i="1" dirty="0" smtClean="0">
                <a:solidFill>
                  <a:srgbClr val="C00000"/>
                </a:solidFill>
              </a:rPr>
              <a:t>добрая моя</a:t>
            </a:r>
            <a:r>
              <a:rPr lang="ru-RU" sz="5500" b="1" i="1" dirty="0" smtClean="0"/>
              <a:t>,</a:t>
            </a:r>
            <a:br>
              <a:rPr lang="ru-RU" sz="5500" b="1" i="1" dirty="0" smtClean="0"/>
            </a:br>
            <a:r>
              <a:rPr lang="ru-RU" sz="5500" b="1" i="1" dirty="0" smtClean="0">
                <a:solidFill>
                  <a:srgbClr val="C00000"/>
                </a:solidFill>
              </a:rPr>
              <a:t>долгая любовь моя!</a:t>
            </a:r>
            <a:endParaRPr lang="ru-RU" sz="5500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None/>
            </a:pPr>
            <a:r>
              <a:rPr lang="ru-RU" sz="5500" b="1" dirty="0" smtClean="0">
                <a:latin typeface="Times New Roman" pitchFamily="18" charset="0"/>
                <a:cs typeface="Times New Roman" pitchFamily="18" charset="0"/>
              </a:rPr>
              <a:t>4.     В роли обращения могут выступать не только существительные в им. падеже, но и другие слова.</a:t>
            </a:r>
          </a:p>
          <a:p>
            <a:pPr marL="0" indent="-51435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5500" b="1" i="1" dirty="0" smtClean="0">
                <a:latin typeface="Times New Roman" pitchFamily="18" charset="0"/>
                <a:cs typeface="Times New Roman" pitchFamily="18" charset="0"/>
              </a:rPr>
              <a:t>         Ну, приди же</a:t>
            </a:r>
            <a:r>
              <a:rPr lang="ru-RU" sz="55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55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5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любимый, </a:t>
            </a:r>
            <a:r>
              <a:rPr lang="ru-RU" sz="5500" b="1" i="1" dirty="0" smtClean="0">
                <a:latin typeface="Times New Roman" pitchFamily="18" charset="0"/>
                <a:cs typeface="Times New Roman" pitchFamily="18" charset="0"/>
              </a:rPr>
              <a:t>приди!</a:t>
            </a:r>
          </a:p>
          <a:p>
            <a:pPr marL="0" indent="-51435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5500" b="1" i="1" dirty="0" smtClean="0">
                <a:latin typeface="Times New Roman" pitchFamily="18" charset="0"/>
                <a:cs typeface="Times New Roman" pitchFamily="18" charset="0"/>
              </a:rPr>
              <a:t>         Одинокой мне быть запрети.</a:t>
            </a:r>
          </a:p>
          <a:p>
            <a:pPr marL="0" indent="-514350">
              <a:lnSpc>
                <a:spcPct val="100000"/>
              </a:lnSpc>
              <a:spcBef>
                <a:spcPts val="0"/>
              </a:spcBef>
              <a:buNone/>
            </a:pPr>
            <a:endParaRPr lang="ru-RU" sz="55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-51435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5500" b="1" dirty="0" smtClean="0"/>
              <a:t>5</a:t>
            </a:r>
            <a:r>
              <a:rPr lang="ru-RU" sz="5500" b="1" i="1" dirty="0" smtClean="0"/>
              <a:t>.    </a:t>
            </a:r>
            <a:r>
              <a:rPr lang="ru-RU" sz="5500" b="1" dirty="0" smtClean="0"/>
              <a:t>Личные местоимения ты и вы, как правило, не </a:t>
            </a:r>
            <a:r>
              <a:rPr lang="ru-RU" sz="5500" b="1" smtClean="0"/>
              <a:t>выступают                                                                                    в </a:t>
            </a:r>
            <a:r>
              <a:rPr lang="ru-RU" sz="5500" b="1" dirty="0" smtClean="0"/>
              <a:t>роли обращений: они выполняют функцию подлежащего, если при них имеются   глаголы-сказуемые.</a:t>
            </a:r>
            <a:endParaRPr lang="ru-RU" sz="55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-514350">
              <a:lnSpc>
                <a:spcPct val="100000"/>
              </a:lnSpc>
              <a:spcBef>
                <a:spcPts val="0"/>
              </a:spcBef>
              <a:buNone/>
            </a:pPr>
            <a:endParaRPr lang="ru-RU" sz="55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-51435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5500" b="1" dirty="0" smtClean="0">
                <a:latin typeface="Times New Roman" pitchFamily="18" charset="0"/>
                <a:cs typeface="Times New Roman" pitchFamily="18" charset="0"/>
              </a:rPr>
              <a:t>6.       Обращение произносится с особо интонацией – звательной.</a:t>
            </a:r>
          </a:p>
          <a:p>
            <a:pPr marL="514350" indent="-514350">
              <a:buAutoNum type="arabicPeriod" startAt="5"/>
            </a:pPr>
            <a:endParaRPr lang="ru-RU" sz="1200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915064" y="112143"/>
            <a:ext cx="6394435" cy="1017917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Запомните</a:t>
            </a:r>
            <a:endParaRPr lang="ru-RU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483742" y="1755357"/>
            <a:ext cx="7125419" cy="4351338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ru-RU" b="1" dirty="0" smtClean="0"/>
              <a:t>Найти и выписать из стихотворений</a:t>
            </a:r>
          </a:p>
          <a:p>
            <a:pPr marL="514350" indent="-514350">
              <a:buNone/>
            </a:pPr>
            <a:r>
              <a:rPr lang="ru-RU" b="1" dirty="0" smtClean="0"/>
              <a:t> Р. И. Рождественского 10 предложений с разными обращениями</a:t>
            </a:r>
            <a:r>
              <a:rPr lang="ru-RU" b="1" dirty="0" smtClean="0"/>
              <a:t>.</a:t>
            </a:r>
          </a:p>
          <a:p>
            <a:pPr marL="514350" indent="-514350">
              <a:buNone/>
            </a:pPr>
            <a:r>
              <a:rPr lang="ru-RU" b="1" dirty="0" smtClean="0"/>
              <a:t>2. Упражнение 345 стр. 197 (учебник)</a:t>
            </a:r>
            <a:endParaRPr lang="ru-RU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Домашнее задание</a:t>
            </a:r>
            <a:endParaRPr lang="ru-RU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 rot="21286289">
            <a:off x="508959" y="517584"/>
            <a:ext cx="8479766" cy="3259759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003300"/>
                </a:solidFill>
              </a:rPr>
              <a:t/>
            </a:r>
            <a:br>
              <a:rPr lang="ru-RU" sz="5400" b="1" dirty="0" smtClean="0">
                <a:solidFill>
                  <a:srgbClr val="003300"/>
                </a:solidFill>
              </a:rPr>
            </a:br>
            <a:r>
              <a:rPr lang="ru-RU" b="1" dirty="0" smtClean="0">
                <a:solidFill>
                  <a:srgbClr val="003300"/>
                </a:solidFill>
              </a:rPr>
              <a:t>Спасибо</a:t>
            </a:r>
            <a:br>
              <a:rPr lang="ru-RU" b="1" dirty="0" smtClean="0">
                <a:solidFill>
                  <a:srgbClr val="003300"/>
                </a:solidFill>
              </a:rPr>
            </a:br>
            <a:r>
              <a:rPr lang="ru-RU" b="1" dirty="0" smtClean="0">
                <a:solidFill>
                  <a:srgbClr val="003300"/>
                </a:solidFill>
              </a:rPr>
              <a:t>за работу!</a:t>
            </a:r>
            <a:endParaRPr lang="ru-RU" b="1" dirty="0">
              <a:solidFill>
                <a:srgbClr val="003300"/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580224" y="4898570"/>
            <a:ext cx="6682033" cy="1513115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935405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3300"/>
                </a:solidFill>
              </a:rPr>
              <a:t>Задачи урока:</a:t>
            </a:r>
            <a:endParaRPr lang="ru-RU" b="1" dirty="0">
              <a:solidFill>
                <a:srgbClr val="003300"/>
              </a:solidFill>
            </a:endParaRPr>
          </a:p>
        </p:txBody>
      </p:sp>
      <p:sp>
        <p:nvSpPr>
          <p:cNvPr id="7170" name="AutoShape 2" descr="https://b1.culture.ru/c/7864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72" name="AutoShape 4" descr="https://b1.culture.ru/c/7864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74" name="AutoShape 6" descr="https://b1.culture.ru/c/7864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Содержимое 1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1. Знать особенности обращения.</a:t>
            </a:r>
          </a:p>
          <a:p>
            <a:pPr>
              <a:buNone/>
            </a:pPr>
            <a:r>
              <a:rPr lang="ru-RU" dirty="0" smtClean="0"/>
              <a:t>2. Уметь находить обращения в предложениях. </a:t>
            </a:r>
          </a:p>
          <a:p>
            <a:pPr>
              <a:buNone/>
            </a:pPr>
            <a:r>
              <a:rPr lang="ru-RU" dirty="0" smtClean="0"/>
              <a:t>3.Развивать пунктуационную зоркость.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192322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951514" y="402771"/>
            <a:ext cx="4767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.</a:t>
            </a:r>
            <a:endParaRPr lang="ru-RU" sz="2400" b="1" dirty="0"/>
          </a:p>
        </p:txBody>
      </p:sp>
      <p:sp>
        <p:nvSpPr>
          <p:cNvPr id="6146" name="AutoShape 2" descr="https://bipbap.ru/wp-content/uploads/2021/06/32731e7576c7684f2f81e182e3c90acf-730x567.jpg"/>
          <p:cNvSpPr>
            <a:spLocks noChangeAspect="1" noChangeArrowheads="1"/>
          </p:cNvSpPr>
          <p:nvPr/>
        </p:nvSpPr>
        <p:spPr bwMode="auto">
          <a:xfrm>
            <a:off x="155575" y="-2590800"/>
            <a:ext cx="6953250" cy="54006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48" name="AutoShape 4" descr="https://bipbap.ru/wp-content/uploads/2021/06/32731e7576c7684f2f81e182e3c90acf-730x56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Содержимое 6" descr="портет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39007" y="1471448"/>
            <a:ext cx="5828535" cy="3271776"/>
          </a:xfrm>
        </p:spPr>
      </p:pic>
      <p:sp>
        <p:nvSpPr>
          <p:cNvPr id="9" name="TextBox 8"/>
          <p:cNvSpPr txBox="1"/>
          <p:nvPr/>
        </p:nvSpPr>
        <p:spPr>
          <a:xfrm>
            <a:off x="1324304" y="357352"/>
            <a:ext cx="70839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6600"/>
                </a:solidFill>
              </a:rPr>
              <a:t>Роберт Иванович Рождественский</a:t>
            </a:r>
          </a:p>
          <a:p>
            <a:pPr algn="ctr"/>
            <a:r>
              <a:rPr lang="ru-RU" sz="3600" b="1" dirty="0" smtClean="0">
                <a:solidFill>
                  <a:srgbClr val="006600"/>
                </a:solidFill>
              </a:rPr>
              <a:t>(1932-1994г.г.)</a:t>
            </a:r>
            <a:endParaRPr lang="ru-RU" sz="3600" b="1" dirty="0">
              <a:solidFill>
                <a:srgbClr val="0066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723696" y="4519448"/>
            <a:ext cx="652692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2000" i="1" dirty="0" smtClean="0"/>
          </a:p>
          <a:p>
            <a:pPr algn="just"/>
            <a:r>
              <a:rPr lang="ru-RU" sz="2000" i="1" dirty="0" smtClean="0"/>
              <a:t>Советский и российский поэт и переводчик, автор песен. Лауреат Премии Ленинского комсомола и Государственной премии СССР. </a:t>
            </a:r>
          </a:p>
          <a:p>
            <a:pPr algn="just"/>
            <a:r>
              <a:rPr lang="ru-RU" sz="2000" i="1" dirty="0" smtClean="0"/>
              <a:t>За всю свою творческую жизнь Рождественский написал семьдесят поэтических сборников.</a:t>
            </a:r>
            <a:endParaRPr lang="ru-RU" sz="2000" i="1" dirty="0"/>
          </a:p>
        </p:txBody>
      </p:sp>
    </p:spTree>
    <p:extLst>
      <p:ext uri="{BB962C8B-B14F-4D97-AF65-F5344CB8AC3E}">
        <p14:creationId xmlns="" xmlns:p14="http://schemas.microsoft.com/office/powerpoint/2010/main" val="3196906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566041" y="854016"/>
            <a:ext cx="6743458" cy="6003984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b="1" i="1" dirty="0" smtClean="0"/>
              <a:t>«Эхо любви»</a:t>
            </a:r>
          </a:p>
          <a:p>
            <a:pPr>
              <a:buNone/>
            </a:pPr>
            <a:r>
              <a:rPr lang="ru-RU" b="1" i="1" dirty="0" smtClean="0"/>
              <a:t>«Свадьба»</a:t>
            </a:r>
          </a:p>
          <a:p>
            <a:pPr>
              <a:buNone/>
            </a:pPr>
            <a:r>
              <a:rPr lang="ru-RU" b="1" i="1" dirty="0" smtClean="0"/>
              <a:t>«Позвони мне, позвони»</a:t>
            </a:r>
          </a:p>
          <a:p>
            <a:pPr>
              <a:buNone/>
            </a:pPr>
            <a:r>
              <a:rPr lang="ru-RU" b="1" i="1" dirty="0" smtClean="0"/>
              <a:t>«Мои года – моё богатство»</a:t>
            </a:r>
          </a:p>
          <a:p>
            <a:pPr>
              <a:buNone/>
            </a:pPr>
            <a:r>
              <a:rPr lang="ru-RU" b="1" i="1" dirty="0" smtClean="0"/>
              <a:t>«Город  детства»</a:t>
            </a:r>
          </a:p>
          <a:p>
            <a:pPr>
              <a:buNone/>
            </a:pPr>
            <a:r>
              <a:rPr lang="ru-RU" b="1" i="1" dirty="0" smtClean="0"/>
              <a:t>«Пой, гитара»</a:t>
            </a:r>
          </a:p>
          <a:p>
            <a:pPr>
              <a:buNone/>
            </a:pPr>
            <a:r>
              <a:rPr lang="ru-RU" b="1" i="1" dirty="0" smtClean="0"/>
              <a:t>«Мгновения»</a:t>
            </a:r>
          </a:p>
          <a:p>
            <a:pPr>
              <a:buNone/>
            </a:pPr>
            <a:r>
              <a:rPr lang="ru-RU" b="1" i="1" dirty="0" smtClean="0"/>
              <a:t>«Мы совпали с тобой»</a:t>
            </a:r>
          </a:p>
          <a:p>
            <a:pPr>
              <a:buNone/>
            </a:pPr>
            <a:r>
              <a:rPr lang="ru-RU" b="1" i="1" dirty="0" smtClean="0"/>
              <a:t>«Песня о далёкой Родине»</a:t>
            </a:r>
          </a:p>
          <a:p>
            <a:pPr>
              <a:buNone/>
            </a:pPr>
            <a:r>
              <a:rPr lang="ru-RU" b="1" i="1" dirty="0" smtClean="0"/>
              <a:t>«Ноктюрн»</a:t>
            </a:r>
          </a:p>
          <a:p>
            <a:pPr>
              <a:buNone/>
            </a:pPr>
            <a:r>
              <a:rPr lang="ru-RU" b="1" i="1" dirty="0" smtClean="0"/>
              <a:t>«Не надо печалиться»</a:t>
            </a:r>
          </a:p>
          <a:p>
            <a:pPr>
              <a:buNone/>
            </a:pPr>
            <a:r>
              <a:rPr lang="ru-RU" b="1" i="1" dirty="0" smtClean="0"/>
              <a:t>«Погоня»</a:t>
            </a:r>
          </a:p>
          <a:p>
            <a:pPr>
              <a:buNone/>
            </a:pPr>
            <a:r>
              <a:rPr lang="ru-RU" b="1" i="1" dirty="0" smtClean="0"/>
              <a:t>«Родина моя»</a:t>
            </a:r>
          </a:p>
          <a:p>
            <a:pPr>
              <a:buNone/>
            </a:pPr>
            <a:r>
              <a:rPr lang="ru-RU" b="1" i="1" dirty="0" smtClean="0"/>
              <a:t>«Старые слова»</a:t>
            </a:r>
          </a:p>
          <a:p>
            <a:pPr>
              <a:buNone/>
            </a:pPr>
            <a:r>
              <a:rPr lang="ru-RU" b="1" i="1" dirty="0" smtClean="0"/>
              <a:t>«За того парня»</a:t>
            </a:r>
          </a:p>
          <a:p>
            <a:pPr>
              <a:buNone/>
            </a:pPr>
            <a:r>
              <a:rPr lang="ru-RU" b="1" i="1" dirty="0" smtClean="0"/>
              <a:t>«Ромашки спрятались»</a:t>
            </a:r>
            <a:endParaRPr lang="ru-RU" b="1" i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40524" y="231227"/>
            <a:ext cx="8103476" cy="74355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solidFill>
                  <a:srgbClr val="006600"/>
                </a:solidFill>
              </a:rPr>
              <a:t>Песни на стихи Р.И. Рождественского</a:t>
            </a:r>
            <a:endParaRPr lang="ru-RU" sz="4000" b="1" dirty="0">
              <a:solidFill>
                <a:srgbClr val="006600"/>
              </a:solidFill>
            </a:endParaRPr>
          </a:p>
        </p:txBody>
      </p:sp>
      <p:pic>
        <p:nvPicPr>
          <p:cNvPr id="6" name="Содержимое 8" descr="мы сов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08636" y="4245864"/>
            <a:ext cx="1975944" cy="2612136"/>
          </a:xfrm>
          <a:prstGeom prst="rect">
            <a:avLst/>
          </a:prstGeom>
          <a:ln>
            <a:noFill/>
          </a:ln>
        </p:spPr>
      </p:pic>
      <p:pic>
        <p:nvPicPr>
          <p:cNvPr id="7" name="Содержимое 11" descr="сб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11009" y="3718612"/>
            <a:ext cx="2081048" cy="3139388"/>
          </a:xfrm>
          <a:prstGeom prst="rect">
            <a:avLst/>
          </a:prstGeom>
          <a:ln>
            <a:noFill/>
          </a:ln>
        </p:spPr>
      </p:pic>
      <p:pic>
        <p:nvPicPr>
          <p:cNvPr id="31746" name="Picture 2" descr="https://knigamir.com/upload/iblock/59d/59d4fe01459665559a3a229bf981f89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50372" y="1513490"/>
            <a:ext cx="1953500" cy="2806262"/>
          </a:xfrm>
          <a:prstGeom prst="rect">
            <a:avLst/>
          </a:prstGeom>
          <a:noFill/>
        </p:spPr>
      </p:pic>
      <p:pic>
        <p:nvPicPr>
          <p:cNvPr id="4" name="Содержимое 6" descr="мгновения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653050" y="1145629"/>
            <a:ext cx="2049516" cy="27432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571348" y="320738"/>
            <a:ext cx="6738151" cy="1206138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6600"/>
                </a:solidFill>
              </a:rPr>
              <a:t>Обращение </a:t>
            </a:r>
            <a:endParaRPr lang="ru-RU" b="1" dirty="0">
              <a:solidFill>
                <a:srgbClr val="0066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13139" y="1820174"/>
            <a:ext cx="6711351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u="sng" dirty="0" smtClean="0"/>
              <a:t>Обращение</a:t>
            </a:r>
            <a:r>
              <a:rPr lang="ru-RU" sz="2800" b="1" i="1" dirty="0" smtClean="0"/>
              <a:t> – слово или сочетание слов, называющее того, к кому или к чему обращаются с речью. </a:t>
            </a:r>
          </a:p>
          <a:p>
            <a:r>
              <a:rPr lang="ru-RU" sz="2800" b="1" i="1" dirty="0" smtClean="0"/>
              <a:t>Эти слова помогают вступить в разговор, установить контакт при общении.</a:t>
            </a:r>
          </a:p>
          <a:p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1571348" y="232913"/>
            <a:ext cx="6977429" cy="715993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6600"/>
                </a:solidFill>
              </a:rPr>
              <a:t>Распределите  по группам</a:t>
            </a:r>
            <a:endParaRPr lang="ru-RU" b="1" dirty="0">
              <a:solidFill>
                <a:srgbClr val="0066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595887" y="1492468"/>
            <a:ext cx="6713612" cy="5236135"/>
          </a:xfrm>
        </p:spPr>
        <p:txBody>
          <a:bodyPr>
            <a:normAutofit/>
          </a:bodyPr>
          <a:lstStyle/>
          <a:p>
            <a:pPr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1759789" y="866846"/>
            <a:ext cx="6595934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Ты,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гроза,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напои меня</a:t>
            </a:r>
            <a:b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допьяна,</a:t>
            </a:r>
            <a:b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да не до смерти!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Здравствуй,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мама!</a:t>
            </a:r>
            <a:b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Опять мне снится песня твоя.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Я люблю,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страна,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твои просторы,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 люблю твои поля и горы,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Сонные озера и бурлящие моря.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Девушка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ты улыбаешься часто,</a:t>
            </a:r>
            <a:b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Взор твой открытый мне дорог и мил.</a:t>
            </a: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5. Где ты, </a:t>
            </a:r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счастье мое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? Вдруг я тебя не узнаю...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6678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535502" y="320738"/>
            <a:ext cx="7013274" cy="66267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6600"/>
                </a:solidFill>
              </a:rPr>
              <a:t>Распределите  по группам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570007" y="4994694"/>
            <a:ext cx="729794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600" b="1" u="sng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Вывод: 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Обращения могут быть выражены одушевленными и неодушевленными существительными</a:t>
            </a:r>
            <a:endParaRPr lang="ru-RU" sz="2600" b="1" i="1" u="sng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1589103" y="1781236"/>
          <a:ext cx="6720396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Содержимое 4"/>
          <p:cNvGraphicFramePr>
            <a:graphicFrameLocks/>
          </p:cNvGraphicFramePr>
          <p:nvPr/>
        </p:nvGraphicFramePr>
        <p:xfrm>
          <a:off x="1589103" y="1362974"/>
          <a:ext cx="6720396" cy="32694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861849" y="0"/>
            <a:ext cx="7447652" cy="1208691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6600"/>
                </a:solidFill>
              </a:rPr>
              <a:t>Сравните </a:t>
            </a:r>
            <a:endParaRPr lang="ru-RU" b="1" dirty="0">
              <a:solidFill>
                <a:srgbClr val="006600"/>
              </a:solidFill>
            </a:endParaRPr>
          </a:p>
        </p:txBody>
      </p:sp>
      <p:graphicFrame>
        <p:nvGraphicFramePr>
          <p:cNvPr id="9" name="Содержимое 8"/>
          <p:cNvGraphicFramePr>
            <a:graphicFrameLocks noGrp="1"/>
          </p:cNvGraphicFramePr>
          <p:nvPr>
            <p:ph idx="1"/>
          </p:nvPr>
        </p:nvGraphicFramePr>
        <p:xfrm>
          <a:off x="651641" y="846329"/>
          <a:ext cx="7641022" cy="50474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90616"/>
                <a:gridCol w="3850406"/>
              </a:tblGrid>
              <a:tr h="9548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Спасибо, </a:t>
                      </a:r>
                      <a:r>
                        <a:rPr lang="ru-RU" sz="1600" b="1" i="1" dirty="0">
                          <a:solidFill>
                            <a:srgbClr val="C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жизнь, </a:t>
                      </a:r>
                      <a:r>
                        <a:rPr lang="ru-RU" sz="1600" b="1" i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за то что вновь приходит день,</a:t>
                      </a:r>
                      <a:br>
                        <a:rPr lang="ru-RU" sz="1600" b="1" i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</a:br>
                      <a:r>
                        <a:rPr lang="ru-RU" sz="1600" b="1" i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Что зреет хлеб и что взрослеют дети.</a:t>
                      </a: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От зари до зари,</a:t>
                      </a:r>
                      <a:br>
                        <a:rPr lang="ru-RU" sz="1600" b="1" i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</a:br>
                      <a:r>
                        <a:rPr lang="ru-RU" sz="1600" b="1" i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От </a:t>
                      </a:r>
                      <a:r>
                        <a:rPr lang="ru-RU" sz="1600" b="1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темна</a:t>
                      </a:r>
                      <a:r>
                        <a:rPr lang="ru-RU" sz="1600" b="1" i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до </a:t>
                      </a:r>
                      <a:r>
                        <a:rPr lang="ru-RU" sz="1600" b="1" i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темна</a:t>
                      </a:r>
                      <a:br>
                        <a:rPr lang="ru-RU" sz="1600" b="1" i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</a:br>
                      <a:r>
                        <a:rPr lang="ru-RU" sz="1600" b="1" i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 любви говори,</a:t>
                      </a:r>
                      <a:br>
                        <a:rPr lang="ru-RU" sz="1600" b="1" i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</a:br>
                      <a:r>
                        <a:rPr lang="ru-RU" sz="1600" b="1" i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Пой, </a:t>
                      </a:r>
                      <a:r>
                        <a:rPr lang="ru-RU" sz="1600" b="1" i="1" dirty="0">
                          <a:solidFill>
                            <a:srgbClr val="C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гитарная струна</a:t>
                      </a:r>
                      <a:r>
                        <a:rPr lang="ru-RU" sz="1600" b="1" i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!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774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Здравствуй, </a:t>
                      </a:r>
                      <a:r>
                        <a:rPr lang="ru-RU" sz="1600" b="1" i="1" dirty="0">
                          <a:solidFill>
                            <a:srgbClr val="C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мама!</a:t>
                      </a:r>
                      <a:r>
                        <a:rPr lang="ru-RU" sz="1600" b="1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/>
                      </a:r>
                      <a:br>
                        <a:rPr lang="ru-RU" sz="1600" b="1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</a:br>
                      <a:r>
                        <a:rPr lang="ru-RU" sz="1600" b="1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Светла, как память, нежность твоя.</a:t>
                      </a: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C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Ласковый город, </a:t>
                      </a:r>
                      <a:r>
                        <a:rPr lang="ru-RU" sz="1600" b="1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спасибо тебе.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7161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Ой, зачем с войны безрадостной,</a:t>
                      </a:r>
                      <a:br>
                        <a:rPr lang="ru-RU" sz="1600" b="1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</a:br>
                      <a:r>
                        <a:rPr lang="ru-RU" sz="1600" b="1" i="1" dirty="0">
                          <a:solidFill>
                            <a:srgbClr val="C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сын,</a:t>
                      </a:r>
                      <a:r>
                        <a:rPr lang="ru-RU" sz="1600" b="1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/>
                      </a:r>
                      <a:br>
                        <a:rPr lang="ru-RU" sz="1600" b="1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</a:br>
                      <a:r>
                        <a:rPr lang="ru-RU" sz="1600" b="1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не возвращаешься?</a:t>
                      </a: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Ой, зачем ты, </a:t>
                      </a:r>
                      <a:r>
                        <a:rPr lang="ru-RU" sz="1600" b="1" i="1" dirty="0">
                          <a:solidFill>
                            <a:srgbClr val="C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солнце красное,</a:t>
                      </a:r>
                      <a:r>
                        <a:rPr lang="ru-RU" sz="1600" b="1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/>
                      </a:r>
                      <a:br>
                        <a:rPr lang="ru-RU" sz="1600" b="1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</a:br>
                      <a:r>
                        <a:rPr lang="ru-RU" sz="1600" b="1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все уходишь —</a:t>
                      </a:r>
                      <a:br>
                        <a:rPr lang="ru-RU" sz="1600" b="1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</a:br>
                      <a:r>
                        <a:rPr lang="ru-RU" sz="1600" b="1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не прощаешься?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7161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Знаешь, </a:t>
                      </a:r>
                      <a:r>
                        <a:rPr lang="ru-RU" sz="1600" b="1" i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друг,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Мы,</a:t>
                      </a:r>
                      <a:r>
                        <a:rPr lang="ru-RU" sz="1600" b="1" i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наверное, с рожденья такие…</a:t>
                      </a:r>
                      <a:endParaRPr lang="ru-RU" sz="1600" b="1" i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Я прошу,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Хоть ненадолго,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Грусть моя, </a:t>
                      </a:r>
                      <a:r>
                        <a:rPr lang="ru-RU" sz="1600" b="1" i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ты покинь меня!</a:t>
                      </a:r>
                      <a:endParaRPr lang="ru-RU" sz="1600" b="1" i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871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i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i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17446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Сколько раз, </a:t>
                      </a:r>
                      <a:r>
                        <a:rPr lang="ru-RU" sz="1600" b="1" i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города,</a:t>
                      </a:r>
                      <a:r>
                        <a:rPr lang="ru-RU" sz="1600" b="1" i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/>
                      </a:r>
                      <a:br>
                        <a:rPr lang="ru-RU" sz="1600" b="1" i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</a:br>
                      <a:r>
                        <a:rPr lang="ru-RU" sz="1600" b="1" i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вы бежали навстречу,</a:t>
                      </a:r>
                      <a:br>
                        <a:rPr lang="ru-RU" sz="1600" b="1" i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</a:br>
                      <a:r>
                        <a:rPr lang="ru-RU" sz="1600" b="1" i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задирая над нами</a:t>
                      </a:r>
                      <a:br>
                        <a:rPr lang="ru-RU" sz="1600" b="1" i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</a:br>
                      <a:r>
                        <a:rPr lang="ru-RU" sz="1600" b="1" i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кулаки семафоров?..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i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Убейте войну,</a:t>
                      </a:r>
                      <a:br>
                        <a:rPr lang="ru-RU" sz="1600" b="1" i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</a:br>
                      <a:r>
                        <a:rPr lang="ru-RU" sz="1600" b="1" i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прокляните</a:t>
                      </a:r>
                      <a:br>
                        <a:rPr lang="ru-RU" sz="1600" b="1" i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</a:br>
                      <a:r>
                        <a:rPr lang="ru-RU" sz="1600" b="1" i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войну,</a:t>
                      </a:r>
                      <a:br>
                        <a:rPr lang="ru-RU" sz="1600" b="1" i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</a:br>
                      <a:r>
                        <a:rPr lang="ru-RU" sz="1600" b="1" i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люди Земли!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i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586597" y="5507421"/>
            <a:ext cx="8557404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u="sng" dirty="0" smtClean="0">
              <a:solidFill>
                <a:srgbClr val="006600"/>
              </a:solidFill>
            </a:endParaRPr>
          </a:p>
          <a:p>
            <a:r>
              <a:rPr lang="ru-RU" sz="2600" b="1" u="sng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Вывод: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При обращении могут быть зависимые слова. Такие обращения называются распространенными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44205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130060" y="1781236"/>
            <a:ext cx="7806906" cy="2401881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1. Отзовись, 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моя кровиночка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!</a:t>
            </a:r>
          </a:p>
          <a:p>
            <a:pPr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2. Спасибо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жизнь,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тебе за всех родных людей,</a:t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Живущих на таком огромном свете.</a:t>
            </a:r>
          </a:p>
          <a:p>
            <a:pPr lvl="0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Мама,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купим живого коня?.. 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6600"/>
                </a:solidFill>
              </a:rPr>
              <a:t>Проанализируйте</a:t>
            </a:r>
            <a:endParaRPr lang="ru-RU" b="1" dirty="0">
              <a:solidFill>
                <a:srgbClr val="0066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08083" y="4792717"/>
            <a:ext cx="6716109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u="sng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Вывод: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Обращение может находиться в начале, в середине, в конце предложения. </a:t>
            </a:r>
            <a:endParaRPr lang="ru-RU" sz="26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Фиолетовый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9274</TotalTime>
  <Words>466</Words>
  <Application>Microsoft Office PowerPoint</Application>
  <PresentationFormat>Экран (4:3)</PresentationFormat>
  <Paragraphs>123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Урок русского языка «Обращение. Назначение обращений»</vt:lpstr>
      <vt:lpstr>Задачи урока:</vt:lpstr>
      <vt:lpstr>Слайд 3</vt:lpstr>
      <vt:lpstr>Песни на стихи Р.И. Рождественского</vt:lpstr>
      <vt:lpstr>Обращение </vt:lpstr>
      <vt:lpstr>Распределите  по группам</vt:lpstr>
      <vt:lpstr>Распределите  по группам</vt:lpstr>
      <vt:lpstr>Сравните </vt:lpstr>
      <vt:lpstr>Проанализируйте</vt:lpstr>
      <vt:lpstr>Назначение обращений</vt:lpstr>
      <vt:lpstr>Синтаксический разбор </vt:lpstr>
      <vt:lpstr>Запомните</vt:lpstr>
      <vt:lpstr>Домашнее задание</vt:lpstr>
      <vt:lpstr> Спасибо за работу!</vt:lpstr>
    </vt:vector>
  </TitlesOfParts>
  <Manager>Полшкова Виктория Валерьяновна</Manager>
  <Company>МАОУ ДО ЦРТДиЮ Каменского района Пензенской области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Русский язык</dc:title>
  <dc:subject>русский язык</dc:subject>
  <dc:creator>Viktoriya Polshkova</dc:creator>
  <cp:keywords>русский язык;книги;школа</cp:keywords>
  <cp:lastModifiedBy>user</cp:lastModifiedBy>
  <cp:revision>289</cp:revision>
  <dcterms:created xsi:type="dcterms:W3CDTF">2019-04-16T15:48:18Z</dcterms:created>
  <dcterms:modified xsi:type="dcterms:W3CDTF">2022-10-20T18:43:59Z</dcterms:modified>
</cp:coreProperties>
</file>