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FFFF00"/>
                </a:solidFill>
              </a:defRPr>
            </a:pPr>
            <a:r>
              <a:rPr lang="en-US" baseline="0" dirty="0" err="1" smtClean="0">
                <a:solidFill>
                  <a:srgbClr val="FFFF00"/>
                </a:solidFill>
              </a:rPr>
              <a:t>Immigrés</a:t>
            </a:r>
            <a:r>
              <a:rPr lang="en-US" baseline="0" dirty="0" smtClean="0">
                <a:solidFill>
                  <a:srgbClr val="FFFF00"/>
                </a:solidFill>
              </a:rPr>
              <a:t> </a:t>
            </a:r>
            <a:r>
              <a:rPr lang="ru-RU" baseline="0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Les immigrés 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3200</c:v>
                </c:pt>
                <c:pt idx="1">
                  <c:v>7700</c:v>
                </c:pt>
                <c:pt idx="2">
                  <c:v>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14-416C-910D-A6259C45F6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Les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drogueurs</a:t>
            </a:r>
            <a:r>
              <a:rPr lang="ru-RU" dirty="0" smtClean="0"/>
              <a:t> </a:t>
            </a:r>
            <a:endParaRPr lang="ru-RU" dirty="0"/>
          </a:p>
        </c:rich>
      </c:tx>
      <c:layout>
        <c:manualLayout>
          <c:xMode val="edge"/>
          <c:yMode val="edge"/>
          <c:x val="0.31509677739271341"/>
          <c:y val="2.519561318583649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Наркоманы 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750</c:v>
                </c:pt>
                <c:pt idx="1">
                  <c:v>2250</c:v>
                </c:pt>
                <c:pt idx="2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B5-48ED-94E7-4B9462E65B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4012965177034962"/>
          <c:y val="0.33466453462842766"/>
          <c:w val="0.18115090624925387"/>
          <c:h val="0.4727741891112629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80172244094489"/>
          <c:y val="5.3703001968503979E-2"/>
          <c:w val="0.60432020997375324"/>
          <c:h val="0.828401328740157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sans-logis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2500</c:v>
                </c:pt>
                <c:pt idx="1">
                  <c:v>5500</c:v>
                </c:pt>
                <c:pt idx="2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84-42C9-AC8A-A75B45BE2F8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réfugiés 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2010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2300</c:v>
                </c:pt>
                <c:pt idx="1">
                  <c:v>6700</c:v>
                </c:pt>
                <c:pt idx="2">
                  <c:v>6200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84-42C9-AC8A-A75B45BE2F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5446272"/>
        <c:axId val="65447808"/>
        <c:axId val="0"/>
      </c:bar3DChart>
      <c:catAx>
        <c:axId val="65446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5447808"/>
        <c:crosses val="autoZero"/>
        <c:auto val="1"/>
        <c:lblAlgn val="ctr"/>
        <c:lblOffset val="100"/>
        <c:noMultiLvlLbl val="0"/>
      </c:catAx>
      <c:valAx>
        <c:axId val="654478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5446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__temp\ActiveX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7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0"/>
            <a:ext cx="8229600" cy="1196752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L’ </a:t>
            </a:r>
            <a:r>
              <a:rPr lang="en-US" dirty="0" err="1" smtClean="0">
                <a:solidFill>
                  <a:srgbClr val="FFFF00"/>
                </a:solidFill>
              </a:rPr>
              <a:t>Angleterre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86454"/>
            <a:ext cx="2643174" cy="1071546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D:\__temp\ActiveX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928934"/>
            <a:ext cx="4515473" cy="2518000"/>
          </a:xfrm>
          <a:prstGeom prst="rect">
            <a:avLst/>
          </a:prstGeom>
          <a:noFill/>
        </p:spPr>
      </p:pic>
      <p:pic>
        <p:nvPicPr>
          <p:cNvPr id="1027" name="Picture 3" descr="D:\__temp\ActiveX\i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1512" y="1857364"/>
            <a:ext cx="4392488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Les </a:t>
            </a:r>
            <a:r>
              <a:rPr lang="en-US" dirty="0" err="1" smtClean="0">
                <a:solidFill>
                  <a:srgbClr val="FFFF00"/>
                </a:solidFill>
              </a:rPr>
              <a:t>immigrés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572560" cy="538069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     </a:t>
            </a:r>
            <a:r>
              <a:rPr lang="en-US" sz="3200" b="1" dirty="0" err="1" smtClean="0">
                <a:solidFill>
                  <a:srgbClr val="FF0000"/>
                </a:solidFill>
              </a:rPr>
              <a:t>Ce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sont</a:t>
            </a:r>
            <a:r>
              <a:rPr lang="en-US" sz="3200" b="1" dirty="0" smtClean="0">
                <a:solidFill>
                  <a:srgbClr val="FF0000"/>
                </a:solidFill>
              </a:rPr>
              <a:t> les </a:t>
            </a:r>
            <a:r>
              <a:rPr lang="en-US" sz="3200" b="1" dirty="0" err="1" smtClean="0">
                <a:solidFill>
                  <a:srgbClr val="FF0000"/>
                </a:solidFill>
              </a:rPr>
              <a:t>immigres</a:t>
            </a:r>
            <a:r>
              <a:rPr lang="en-US" sz="3200" b="1" dirty="0" smtClean="0">
                <a:solidFill>
                  <a:srgbClr val="FF0000"/>
                </a:solidFill>
              </a:rPr>
              <a:t> qui </a:t>
            </a:r>
            <a:r>
              <a:rPr lang="en-US" sz="3200" b="1" dirty="0" err="1" smtClean="0">
                <a:solidFill>
                  <a:srgbClr val="FF0000"/>
                </a:solidFill>
              </a:rPr>
              <a:t>viennent</a:t>
            </a:r>
            <a:r>
              <a:rPr lang="en-US" sz="3200" b="1" dirty="0" smtClean="0">
                <a:solidFill>
                  <a:srgbClr val="FF0000"/>
                </a:solidFill>
              </a:rPr>
              <a:t> des pays de </a:t>
            </a:r>
            <a:r>
              <a:rPr lang="en-US" sz="3200" b="1" dirty="0" err="1" smtClean="0">
                <a:solidFill>
                  <a:srgbClr val="FF0000"/>
                </a:solidFill>
              </a:rPr>
              <a:t>Sud-Est</a:t>
            </a:r>
            <a:r>
              <a:rPr lang="en-US" sz="3200" b="1" dirty="0" smtClean="0">
                <a:solidFill>
                  <a:srgbClr val="FF0000"/>
                </a:solidFill>
              </a:rPr>
              <a:t> .A </a:t>
            </a:r>
            <a:r>
              <a:rPr lang="en-US" sz="3200" b="1" dirty="0" err="1" smtClean="0">
                <a:solidFill>
                  <a:srgbClr val="FF0000"/>
                </a:solidFill>
              </a:rPr>
              <a:t>ce</a:t>
            </a:r>
            <a:r>
              <a:rPr lang="en-US" sz="3200" b="1" dirty="0" smtClean="0">
                <a:solidFill>
                  <a:srgbClr val="FF0000"/>
                </a:solidFill>
              </a:rPr>
              <a:t> moment </a:t>
            </a:r>
            <a:r>
              <a:rPr lang="en-US" sz="3200" b="1" dirty="0" err="1" smtClean="0">
                <a:solidFill>
                  <a:srgbClr val="FF0000"/>
                </a:solidFill>
              </a:rPr>
              <a:t>ils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sont</a:t>
            </a:r>
            <a:r>
              <a:rPr lang="en-US" sz="3200" b="1" dirty="0" smtClean="0">
                <a:solidFill>
                  <a:srgbClr val="FF0000"/>
                </a:solidFill>
              </a:rPr>
              <a:t> 13000 chez nous.  </a:t>
            </a:r>
            <a:r>
              <a:rPr lang="en-US" sz="3200" b="1" dirty="0" err="1" smtClean="0">
                <a:solidFill>
                  <a:srgbClr val="FF0000"/>
                </a:solidFill>
              </a:rPr>
              <a:t>Mais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ils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viennent</a:t>
            </a:r>
            <a:r>
              <a:rPr lang="en-US" sz="3200" b="1" dirty="0" smtClean="0">
                <a:solidFill>
                  <a:srgbClr val="FF0000"/>
                </a:solidFill>
              </a:rPr>
              <a:t> … .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L’ </a:t>
            </a:r>
            <a:r>
              <a:rPr lang="en-US" sz="3200" b="1" dirty="0" err="1" smtClean="0">
                <a:solidFill>
                  <a:srgbClr val="FF0000"/>
                </a:solidFill>
              </a:rPr>
              <a:t>économie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développée</a:t>
            </a:r>
            <a:r>
              <a:rPr lang="en-US" sz="3200" b="1" dirty="0" smtClean="0">
                <a:solidFill>
                  <a:srgbClr val="FF0000"/>
                </a:solidFill>
              </a:rPr>
              <a:t> d’ </a:t>
            </a:r>
            <a:r>
              <a:rPr lang="en-US" sz="3200" b="1" dirty="0" err="1" smtClean="0">
                <a:solidFill>
                  <a:srgbClr val="FF0000"/>
                </a:solidFill>
              </a:rPr>
              <a:t>Angleterre</a:t>
            </a:r>
            <a:r>
              <a:rPr lang="en-US" sz="3200" b="1" dirty="0" smtClean="0">
                <a:solidFill>
                  <a:srgbClr val="FF0000"/>
                </a:solidFill>
              </a:rPr>
              <a:t> attire les </a:t>
            </a:r>
            <a:r>
              <a:rPr lang="en-US" sz="3200" b="1" dirty="0" err="1" smtClean="0">
                <a:solidFill>
                  <a:srgbClr val="FF0000"/>
                </a:solidFill>
              </a:rPr>
              <a:t>immigrés</a:t>
            </a:r>
            <a:r>
              <a:rPr lang="en-US" sz="3200" b="1" dirty="0" smtClean="0">
                <a:solidFill>
                  <a:srgbClr val="FF0000"/>
                </a:solidFill>
              </a:rPr>
              <a:t>.</a:t>
            </a: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275856" y="3571876"/>
          <a:ext cx="5868144" cy="3286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D:\__temp\ActiveX\fa095ab70e9ba3d714b590e3bfbbee97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3228014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__temp\ActiveX\513d7a0ab11e38f7bd117d760146fed3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32656"/>
            <a:ext cx="3024336" cy="2556685"/>
          </a:xfrm>
          <a:prstGeom prst="rect">
            <a:avLst/>
          </a:prstGeom>
          <a:noFill/>
        </p:spPr>
      </p:pic>
      <p:pic>
        <p:nvPicPr>
          <p:cNvPr id="1027" name="Picture 3" descr="D:\__temp\ActiveX\kirgizs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3114200" cy="2214554"/>
          </a:xfrm>
          <a:prstGeom prst="rect">
            <a:avLst/>
          </a:prstGeom>
          <a:noFill/>
        </p:spPr>
      </p:pic>
      <p:pic>
        <p:nvPicPr>
          <p:cNvPr id="1026" name="Picture 2" descr="D:\__temp\ActiveX\bimg5291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2928958" cy="2286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928934"/>
            <a:ext cx="5357818" cy="392906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gouvernement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paye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plus  de 1000000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euros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pour les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programmes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socieux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pour  des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drogueurs</a:t>
            </a:r>
            <a:r>
              <a:rPr lang="ru-RU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des sans -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logies</a:t>
            </a:r>
            <a:r>
              <a:rPr lang="ru-RU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sortis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prison. Le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nombre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toxicomanes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reste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un 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peu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même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Cela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grâce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à la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lutte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avec les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narcotraficans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 on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mène</a:t>
            </a:r>
            <a:r>
              <a:rPr lang="en-US" sz="1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aujourd’hui</a:t>
            </a:r>
            <a:endParaRPr lang="en-US" sz="1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628" y="3143248"/>
          <a:ext cx="4143372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5572140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__temp\ActiveX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9775" y="4810125"/>
            <a:ext cx="3324225" cy="2047875"/>
          </a:xfrm>
          <a:prstGeom prst="rect">
            <a:avLst/>
          </a:prstGeom>
          <a:noFill/>
        </p:spPr>
      </p:pic>
      <p:pic>
        <p:nvPicPr>
          <p:cNvPr id="2050" name="Picture 2" descr="D:\__temp\ActiveX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10125"/>
            <a:ext cx="3076575" cy="204787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214290"/>
            <a:ext cx="9144000" cy="114300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problèmes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des sans-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logis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 des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sortis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 prison nous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préoccupent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aussi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On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tâche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 les aider.  </a:t>
            </a:r>
          </a:p>
          <a:p>
            <a:pPr algn="ctr">
              <a:buNone/>
            </a:pP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leur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paye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souplementaire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chaque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mois</a:t>
            </a:r>
            <a:r>
              <a:rPr lang="en-US" sz="1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Je</a:t>
            </a:r>
            <a:endParaRPr lang="en-US" dirty="0" smtClean="0">
              <a:latin typeface="Algerian" pitchFamily="82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43438" y="1571612"/>
          <a:ext cx="4500562" cy="3071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4" name="Picture 2" descr="D:\__temp\ActiveX\rian-00865022-lr-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643446"/>
            <a:ext cx="2593873" cy="207167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1428737"/>
            <a:ext cx="4572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FFFF00"/>
                </a:solidFill>
              </a:rPr>
              <a:t>Les </a:t>
            </a:r>
            <a:r>
              <a:rPr lang="en-US" sz="2600" b="1" dirty="0" err="1" smtClean="0">
                <a:solidFill>
                  <a:srgbClr val="FFFF00"/>
                </a:solidFill>
              </a:rPr>
              <a:t>organisations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humanitaires</a:t>
            </a:r>
            <a:r>
              <a:rPr lang="en-US" sz="2600" b="1" dirty="0" smtClean="0">
                <a:solidFill>
                  <a:srgbClr val="FFFF00"/>
                </a:solidFill>
              </a:rPr>
              <a:t> et les </a:t>
            </a:r>
            <a:r>
              <a:rPr lang="en-US" sz="2600" b="1" dirty="0" err="1" smtClean="0">
                <a:solidFill>
                  <a:srgbClr val="FFFF00"/>
                </a:solidFill>
              </a:rPr>
              <a:t>mécénats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privés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leur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proposent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smtClean="0">
                <a:solidFill>
                  <a:srgbClr val="FFFF00"/>
                </a:solidFill>
              </a:rPr>
              <a:t>du </a:t>
            </a:r>
            <a:r>
              <a:rPr lang="en-US" sz="2600" b="1" dirty="0" err="1" smtClean="0">
                <a:solidFill>
                  <a:srgbClr val="FFFF00"/>
                </a:solidFill>
              </a:rPr>
              <a:t>logement</a:t>
            </a:r>
            <a:r>
              <a:rPr lang="en-US" sz="2600" b="1" dirty="0" smtClean="0">
                <a:solidFill>
                  <a:srgbClr val="FFFF00"/>
                </a:solidFill>
              </a:rPr>
              <a:t> et du travail.</a:t>
            </a:r>
          </a:p>
          <a:p>
            <a:pPr algn="ctr">
              <a:buNone/>
            </a:pPr>
            <a:r>
              <a:rPr lang="en-US" sz="2600" b="1" dirty="0" smtClean="0">
                <a:solidFill>
                  <a:srgbClr val="FFFF00"/>
                </a:solidFill>
              </a:rPr>
              <a:t>On </a:t>
            </a:r>
            <a:r>
              <a:rPr lang="en-US" sz="2600" b="1" dirty="0" err="1" smtClean="0">
                <a:solidFill>
                  <a:srgbClr val="FFFF00"/>
                </a:solidFill>
              </a:rPr>
              <a:t>vous</a:t>
            </a:r>
            <a:r>
              <a:rPr lang="en-US" sz="2600" b="1" dirty="0" smtClean="0">
                <a:solidFill>
                  <a:srgbClr val="FFFF00"/>
                </a:solidFill>
              </a:rPr>
              <a:t> propose de </a:t>
            </a:r>
            <a:r>
              <a:rPr lang="en-US" sz="2600" b="1" dirty="0" err="1" smtClean="0">
                <a:solidFill>
                  <a:srgbClr val="FFFF00"/>
                </a:solidFill>
              </a:rPr>
              <a:t>résoudre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tous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ces</a:t>
            </a:r>
            <a:r>
              <a:rPr lang="en-US" sz="2600" b="1" dirty="0" smtClean="0">
                <a:solidFill>
                  <a:srgbClr val="FFFF00"/>
                </a:solidFill>
              </a:rPr>
              <a:t> </a:t>
            </a:r>
            <a:r>
              <a:rPr lang="en-US" sz="2600" b="1" dirty="0" err="1" smtClean="0">
                <a:solidFill>
                  <a:srgbClr val="FFFF00"/>
                </a:solidFill>
              </a:rPr>
              <a:t>problèmes</a:t>
            </a:r>
            <a:r>
              <a:rPr lang="en-US" sz="2600" b="1" dirty="0" smtClean="0">
                <a:solidFill>
                  <a:srgbClr val="FFFF00"/>
                </a:solidFill>
              </a:rPr>
              <a:t> ensemble.  </a:t>
            </a:r>
            <a:r>
              <a:rPr lang="en-US" sz="2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CELA TOUCHE TOUT LE MONDE 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128</TotalTime>
  <Words>155</Words>
  <Application>Microsoft Office PowerPoint</Application>
  <PresentationFormat>Экран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3" baseType="lpstr">
      <vt:lpstr>Algerian</vt:lpstr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L’ Angleterre</vt:lpstr>
      <vt:lpstr>Les immigrés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Angleterre</dc:title>
  <dc:creator>user</dc:creator>
  <cp:lastModifiedBy>Оксана</cp:lastModifiedBy>
  <cp:revision>14</cp:revision>
  <dcterms:created xsi:type="dcterms:W3CDTF">2016-03-02T12:14:58Z</dcterms:created>
  <dcterms:modified xsi:type="dcterms:W3CDTF">2022-02-17T07:26:36Z</dcterms:modified>
</cp:coreProperties>
</file>