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312368" cy="3789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9905" y="26064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Будь внимателен дружок!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38461"/>
            <a:ext cx="412845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71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9905" y="26064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Будь внимателен дружок!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ds01.infourok.ru/uploads/ex/106a/00005e89-dbc14cc6/hello_html_m6e720c7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5142"/>
            <a:ext cx="4244869" cy="295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2420888"/>
            <a:ext cx="3511793" cy="407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6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9905" y="26064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Будь внимателен дружок!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ноутбук\Desktop\ЛАРА\1 Г класс 2018-2019\1Гфото\7vcsYj44X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7965586" cy="347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74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1369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Что же у нас получилось?</a:t>
            </a:r>
            <a:endParaRPr lang="ru-RU" sz="3600" b="1" dirty="0">
              <a:solidFill>
                <a:srgbClr val="002060"/>
              </a:solidFill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</a:endParaRPr>
          </a:p>
          <a:p>
            <a:pPr marL="1371600" indent="-1371600" algn="ctr">
              <a:buAutoNum type="arabicPlain"/>
            </a:pPr>
            <a:r>
              <a:rPr lang="ru-RU" sz="8000" b="1" dirty="0" smtClean="0">
                <a:solidFill>
                  <a:srgbClr val="002060"/>
                </a:solidFill>
              </a:rPr>
              <a:t>1   0   1   0</a:t>
            </a:r>
          </a:p>
          <a:p>
            <a:pPr algn="ctr"/>
            <a:endParaRPr lang="ru-RU" sz="8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  </a:t>
            </a:r>
            <a:r>
              <a:rPr lang="ru-RU" sz="8000" b="1" dirty="0" smtClean="0">
                <a:solidFill>
                  <a:srgbClr val="00B050"/>
                </a:solidFill>
              </a:rPr>
              <a:t>Молодцы!</a:t>
            </a:r>
            <a:endParaRPr lang="ru-RU" sz="80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s://a.d-cd.net/26887ces-9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59006"/>
            <a:ext cx="2088232" cy="138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4.bp.blogspot.com/-YnHH8oBADmo/WrkUzU6033I/AAAAAAAAJ7Y/qxEv7K6RuiYAh1Xrn_sml_0hTLdEw54IACLcBGAs/s1600/%25D1%2583%25D1%2580%25D0%25B0%2B%25D0%25BA%25D0%25BE%25D1%2582%25D1%2591%25D0%25BD%25D0%25BE%25D0%25BA%2B8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676777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13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7" y="-28641"/>
            <a:ext cx="9128065" cy="6913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Дуга 5"/>
          <p:cNvSpPr/>
          <p:nvPr/>
        </p:nvSpPr>
        <p:spPr>
          <a:xfrm>
            <a:off x="152783" y="1030110"/>
            <a:ext cx="1944216" cy="2160240"/>
          </a:xfrm>
          <a:prstGeom prst="arc">
            <a:avLst/>
          </a:prstGeom>
          <a:noFill/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5966398">
            <a:off x="34014" y="30454"/>
            <a:ext cx="2315697" cy="2234259"/>
          </a:xfrm>
          <a:prstGeom prst="arc">
            <a:avLst/>
          </a:prstGeom>
          <a:noFill/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779912" y="1700808"/>
            <a:ext cx="0" cy="1584176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635896" y="1065459"/>
            <a:ext cx="1512168" cy="1584176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547664" y="4365104"/>
            <a:ext cx="0" cy="1584176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07704" y="3645024"/>
            <a:ext cx="0" cy="1584176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кругленная соединительная линия 10"/>
          <p:cNvCxnSpPr/>
          <p:nvPr/>
        </p:nvCxnSpPr>
        <p:spPr>
          <a:xfrm rot="5400000">
            <a:off x="6372200" y="1916832"/>
            <a:ext cx="1872208" cy="864096"/>
          </a:xfrm>
          <a:prstGeom prst="curvedConnector3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5400000">
            <a:off x="7351848" y="2611624"/>
            <a:ext cx="1348880" cy="283840"/>
          </a:xfrm>
          <a:prstGeom prst="curvedConnector3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rot="5400000">
            <a:off x="4337974" y="4083122"/>
            <a:ext cx="1872208" cy="1764196"/>
          </a:xfrm>
          <a:prstGeom prst="curvedConnector3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/>
          <p:nvPr/>
        </p:nvCxnSpPr>
        <p:spPr>
          <a:xfrm rot="5400000">
            <a:off x="4788024" y="4555410"/>
            <a:ext cx="1872208" cy="864096"/>
          </a:xfrm>
          <a:prstGeom prst="curvedConnector3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67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25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ноутбук</dc:creator>
  <cp:lastModifiedBy>ноутбук</cp:lastModifiedBy>
  <cp:revision>7</cp:revision>
  <dcterms:created xsi:type="dcterms:W3CDTF">2018-10-19T19:15:51Z</dcterms:created>
  <dcterms:modified xsi:type="dcterms:W3CDTF">2018-10-19T19:52:34Z</dcterms:modified>
</cp:coreProperties>
</file>