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83" r:id="rId3"/>
    <p:sldId id="272" r:id="rId4"/>
    <p:sldId id="273" r:id="rId5"/>
    <p:sldId id="274" r:id="rId6"/>
    <p:sldId id="290" r:id="rId7"/>
    <p:sldId id="288" r:id="rId8"/>
    <p:sldId id="289" r:id="rId9"/>
    <p:sldId id="277" r:id="rId10"/>
    <p:sldId id="278" r:id="rId11"/>
    <p:sldId id="281" r:id="rId12"/>
    <p:sldId id="285" r:id="rId13"/>
    <p:sldId id="286" r:id="rId14"/>
    <p:sldId id="269" r:id="rId15"/>
    <p:sldId id="28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ртинки по запросу подснежники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Ы ЖЕ САМИ УБИВАЕМ ИХ!!!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2" cy="6858000"/>
          </a:xfrm>
          <a:prstGeom prst="rect">
            <a:avLst/>
          </a:prstGeom>
          <a:noFill/>
        </p:spPr>
      </p:pic>
      <p:pic>
        <p:nvPicPr>
          <p:cNvPr id="39940" name="Picture 4" descr="Картинки по запросу красная книга ивановской области растения фото книг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88640"/>
            <a:ext cx="4789040" cy="646914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188640"/>
            <a:ext cx="3384376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Подснежники, как и все растения и животные, –часть великого кругооборота жизни.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историю человечества многие виды животных и растений полностью исчезли с лица Земли, многие стали редкими.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Имеются виды, находящиеся на грани исчезновения. Это очень тревожно...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 числу исчезающих видов на территории нашей области относятся весенние раннецветущие растения – первоцветы, в частности подснежник.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7321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5536" y="332656"/>
            <a:ext cx="82089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 апреля – день подснежника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20" name="Picture 8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365" y="1457466"/>
            <a:ext cx="8330099" cy="523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548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54" name="Picture 10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73210" cy="6858000"/>
          </a:xfrm>
          <a:prstGeom prst="rect">
            <a:avLst/>
          </a:prstGeom>
          <a:noFill/>
        </p:spPr>
      </p:pic>
      <p:sp>
        <p:nvSpPr>
          <p:cNvPr id="57348" name="AutoShape 4" descr="Картинки по запросу подснежни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7350" name="AutoShape 6" descr="Картинки по запросу подснежни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7352" name="Picture 8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836712"/>
            <a:ext cx="3933825" cy="523875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3528" y="332656"/>
            <a:ext cx="4104456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Берегите подснежники!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Только снег сойдёт с опушки,- Воздух звонче и теплей.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 подснежников макушки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Снега белого белей.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 нежны в наряде белом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Эти скромные цветы!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 срывай их между делом,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Будь же умницею ты!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 подснежника – цветочка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Есть один лишь цветонос.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 родится сын иль дочка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Если ты цветок унёс.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Он не может дать отпора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платье беленьком цветок.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Лишь росинками с укором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Вслед заплачет лепесток.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Галина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Маловик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Картинки по запросу зима старуха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Картинки по запросу зима старуха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8" name="Picture 6" descr="Картинки по запросу зима старуха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987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мороз 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1968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Ветер 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09587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Весна в человеческом образе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68445" cy="6858000"/>
          </a:xfrm>
          <a:prstGeom prst="rect">
            <a:avLst/>
          </a:prstGeom>
          <a:noFill/>
        </p:spPr>
      </p:pic>
      <p:sp>
        <p:nvSpPr>
          <p:cNvPr id="2050" name="AutoShape 2" descr="Картинки по запросу светит солнц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Картинки по запросу светит солнц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Картинки по запросу светит солнц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 descr="Картинки по запросу светит солнц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6252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80</TotalTime>
  <Words>150</Words>
  <Application>Microsoft Office PowerPoint</Application>
  <PresentationFormat>Экран (4:3)</PresentationFormat>
  <Paragraphs>23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Дмитрий Каленюк</cp:lastModifiedBy>
  <cp:revision>14</cp:revision>
  <dcterms:created xsi:type="dcterms:W3CDTF">2017-03-26T18:41:43Z</dcterms:created>
  <dcterms:modified xsi:type="dcterms:W3CDTF">2017-04-16T11:37:55Z</dcterms:modified>
</cp:coreProperties>
</file>