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754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1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1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4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1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0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38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1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8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43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6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0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02F06-D564-4F9F-8AC2-F0559BD40F8F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C18A8-547A-4EAA-935B-5ED04C826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3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1%83%D1%82%D0%B1%D0%BE%D0%BB%D1%8C%D0%BD%D1%8B%D0%B9_%D0%BC%D1%8F%D1%87" TargetMode="External"/><Relationship Id="rId2" Type="http://schemas.openxmlformats.org/officeDocument/2006/relationships/hyperlink" Target="https://ru.wikipedia.org/wiki/%D0%9A%D0%BE%D0%BC%D0%B0%D0%BD%D0%B4%D0%BD%D1%8B%D0%B9_%D0%B2%D0%B8%D0%B4_%D1%81%D0%BF%D0%BE%D1%80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fif"/><Relationship Id="rId5" Type="http://schemas.openxmlformats.org/officeDocument/2006/relationships/image" Target="../media/image3.jfif"/><Relationship Id="rId4" Type="http://schemas.openxmlformats.org/officeDocument/2006/relationships/hyperlink" Target="https://ru.wikipedia.org/wiki/%D0%A4%D1%83%D1%82%D0%B1%D0%BE%D0%BB%D1%8C%D0%BD%D1%8B%D0%B5_%D0%B2%D0%BE%D1%80%D0%BE%D1%82%D0%B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ВРАТАРЬ/НАПАДАЮЩИЙ: КТО КОГО?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астер-класс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018" y="3759200"/>
            <a:ext cx="3149600" cy="299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357" y="3583782"/>
            <a:ext cx="4482389" cy="334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338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для разминки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71687"/>
            <a:ext cx="5424487" cy="3609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943725" y="180976"/>
            <a:ext cx="4648200" cy="658177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Раз, два, три, четыре, пять!</a:t>
            </a:r>
          </a:p>
          <a:p>
            <a:r>
              <a:rPr lang="ru-RU" dirty="0"/>
              <a:t>Будем прыгать и скакать! (прыжки на месте)</a:t>
            </a:r>
          </a:p>
          <a:p>
            <a:r>
              <a:rPr lang="ru-RU" dirty="0"/>
              <a:t>Наклонился правый бок. (наклоны туловища влево – вправо)</a:t>
            </a:r>
          </a:p>
          <a:p>
            <a:r>
              <a:rPr lang="ru-RU" dirty="0"/>
              <a:t>Раз, два, три.</a:t>
            </a:r>
          </a:p>
          <a:p>
            <a:r>
              <a:rPr lang="ru-RU" dirty="0"/>
              <a:t>Наклонился левый бок.</a:t>
            </a:r>
          </a:p>
          <a:p>
            <a:r>
              <a:rPr lang="ru-RU" dirty="0"/>
              <a:t>Раз, два, три.</a:t>
            </a:r>
          </a:p>
          <a:p>
            <a:r>
              <a:rPr lang="ru-RU" dirty="0"/>
              <a:t>А сейчас поднимем ручки (руки вверх)</a:t>
            </a:r>
          </a:p>
          <a:p>
            <a:r>
              <a:rPr lang="ru-RU" dirty="0"/>
              <a:t>И дотянемся до тучки.</a:t>
            </a:r>
          </a:p>
          <a:p>
            <a:r>
              <a:rPr lang="ru-RU" dirty="0"/>
              <a:t>Сядем на дорожку, (присели на пол)</a:t>
            </a:r>
          </a:p>
          <a:p>
            <a:r>
              <a:rPr lang="ru-RU" dirty="0"/>
              <a:t>Разомнем мы ножки</a:t>
            </a:r>
            <a:r>
              <a:rPr lang="ru-RU" dirty="0" smtClean="0"/>
              <a:t>.</a:t>
            </a:r>
          </a:p>
          <a:p>
            <a:r>
              <a:rPr lang="ru-RU" dirty="0"/>
              <a:t>Согнем правую ножку, (сгибаем ноги в колене)</a:t>
            </a:r>
          </a:p>
          <a:p>
            <a:r>
              <a:rPr lang="ru-RU" dirty="0"/>
              <a:t>Раз, два, три!</a:t>
            </a:r>
          </a:p>
          <a:p>
            <a:r>
              <a:rPr lang="ru-RU" dirty="0"/>
              <a:t>Согнем левую ножку,</a:t>
            </a:r>
          </a:p>
          <a:p>
            <a:r>
              <a:rPr lang="ru-RU" dirty="0"/>
              <a:t>Раз, два, три.</a:t>
            </a:r>
          </a:p>
          <a:p>
            <a:r>
              <a:rPr lang="ru-RU" dirty="0"/>
              <a:t>Ноги высоко подняли (подняли ноги вверх)</a:t>
            </a:r>
          </a:p>
          <a:p>
            <a:r>
              <a:rPr lang="ru-RU" dirty="0"/>
              <a:t>И немного подержали.</a:t>
            </a:r>
          </a:p>
          <a:p>
            <a:r>
              <a:rPr lang="ru-RU" dirty="0"/>
              <a:t>Головою покачали (движения головой)</a:t>
            </a:r>
          </a:p>
          <a:p>
            <a:r>
              <a:rPr lang="ru-RU" dirty="0"/>
              <a:t>И все дружно вместе встали. (встали)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755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писать программу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50" y="1535906"/>
            <a:ext cx="9461500" cy="53220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66951" y="2019300"/>
            <a:ext cx="7753350" cy="32725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686050" y="3381375"/>
            <a:ext cx="15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Рабочее поле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30476" y="5553074"/>
            <a:ext cx="7753350" cy="13049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172075" y="5620472"/>
            <a:ext cx="283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Панель инструментов кода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67072" y="2676803"/>
            <a:ext cx="3691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составить?</a:t>
            </a:r>
          </a:p>
          <a:p>
            <a:pPr marL="342900" indent="-342900">
              <a:buAutoNum type="arabicParenR"/>
            </a:pPr>
            <a:r>
              <a:rPr lang="ru-RU" dirty="0" smtClean="0"/>
              <a:t>Нажми на блок на панели инструментов и удерживай кнопку мыши нажатой</a:t>
            </a:r>
          </a:p>
          <a:p>
            <a:pPr marL="342900" indent="-342900">
              <a:buAutoNum type="arabicParenR"/>
            </a:pPr>
            <a:r>
              <a:rPr lang="ru-RU" dirty="0"/>
              <a:t>П</a:t>
            </a:r>
            <a:r>
              <a:rPr lang="ru-RU" dirty="0" smtClean="0"/>
              <a:t>еретащи блок на рабочее поле</a:t>
            </a:r>
          </a:p>
          <a:p>
            <a:pPr marL="342900" indent="-342900">
              <a:buAutoNum type="arabicParenR"/>
            </a:pPr>
            <a:r>
              <a:rPr lang="ru-RU" dirty="0" smtClean="0"/>
              <a:t>Присоедини к другому блоку и отпусти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933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для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08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Уборка рабочего места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0" y="169068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55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футбол?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516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Футбол - </a:t>
            </a:r>
            <a:r>
              <a:rPr lang="ru-RU" dirty="0" smtClean="0">
                <a:hlinkClick r:id="rId2" tooltip="Командный вид спорта"/>
              </a:rPr>
              <a:t>командный </a:t>
            </a:r>
            <a:r>
              <a:rPr lang="ru-RU" dirty="0">
                <a:hlinkClick r:id="rId2" tooltip="Командный вид спорта"/>
              </a:rPr>
              <a:t>вид спорта</a:t>
            </a:r>
            <a:r>
              <a:rPr lang="ru-RU" dirty="0"/>
              <a:t>, в котором целью является забить </a:t>
            </a:r>
            <a:r>
              <a:rPr lang="ru-RU" dirty="0">
                <a:hlinkClick r:id="rId3" tooltip="Футбольный мяч"/>
              </a:rPr>
              <a:t>мяч</a:t>
            </a:r>
            <a:r>
              <a:rPr lang="ru-RU" dirty="0"/>
              <a:t> в </a:t>
            </a:r>
            <a:r>
              <a:rPr lang="ru-RU" dirty="0">
                <a:hlinkClick r:id="rId4" tooltip="Футбольные ворота"/>
              </a:rPr>
              <a:t>ворота</a:t>
            </a:r>
            <a:r>
              <a:rPr lang="ru-RU" dirty="0"/>
              <a:t> соперника ногами или другими частями тела (кроме рук) большее количество раз, чем команда соперника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64" y="3419766"/>
            <a:ext cx="4604038" cy="28332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3319">
            <a:off x="1554028" y="3699309"/>
            <a:ext cx="3406131" cy="2551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00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036" y="365125"/>
            <a:ext cx="10515600" cy="1325563"/>
          </a:xfrm>
        </p:spPr>
        <p:txBody>
          <a:bodyPr/>
          <a:lstStyle/>
          <a:p>
            <a:r>
              <a:rPr lang="ru-RU" dirty="0" smtClean="0"/>
              <a:t>А что Вы знаете о футболе?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927" y="365125"/>
            <a:ext cx="4477357" cy="6189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55" y="1773382"/>
            <a:ext cx="4105564" cy="4105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2569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достанется тебе?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29" y="1764144"/>
            <a:ext cx="3313489" cy="4484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268" y="1764143"/>
            <a:ext cx="3363191" cy="4484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981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ПО «</a:t>
            </a:r>
            <a:r>
              <a:rPr lang="en-US" dirty="0" err="1" smtClean="0"/>
              <a:t>WeDo</a:t>
            </a:r>
            <a:r>
              <a:rPr lang="en-US" dirty="0" smtClean="0"/>
              <a:t> Software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277600" cy="4351338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Меню «Пуск»				2) </a:t>
            </a:r>
            <a:r>
              <a:rPr lang="en-US" dirty="0"/>
              <a:t> </a:t>
            </a:r>
            <a:r>
              <a:rPr lang="ru-RU" dirty="0" smtClean="0"/>
              <a:t>В строке «Поиск» вводим «</a:t>
            </a:r>
            <a:r>
              <a:rPr lang="en-US" dirty="0" err="1" smtClean="0"/>
              <a:t>wedo</a:t>
            </a:r>
            <a:r>
              <a:rPr lang="ru-RU" dirty="0" smtClean="0"/>
              <a:t>»              							и запускаем ПО</a:t>
            </a:r>
            <a:endParaRPr lang="en-US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04677"/>
            <a:ext cx="4617428" cy="29772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7382" y="5338618"/>
            <a:ext cx="628073" cy="5818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t="22437" r="47742"/>
          <a:stretch/>
        </p:blipFill>
        <p:spPr>
          <a:xfrm>
            <a:off x="6703926" y="2661801"/>
            <a:ext cx="4786888" cy="399646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167707" y="6381749"/>
            <a:ext cx="1652443" cy="3714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05782" y="3004993"/>
            <a:ext cx="2062018" cy="5818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Ищем инструкцию – 1 шаг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473200"/>
            <a:ext cx="9429750" cy="5304234"/>
          </a:xfrm>
          <a:prstGeom prst="rect">
            <a:avLst/>
          </a:prstGeom>
        </p:spPr>
      </p:pic>
      <p:sp>
        <p:nvSpPr>
          <p:cNvPr id="5" name="Стрелка вверх 4"/>
          <p:cNvSpPr/>
          <p:nvPr/>
        </p:nvSpPr>
        <p:spPr>
          <a:xfrm>
            <a:off x="2781300" y="1690688"/>
            <a:ext cx="276225" cy="85248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4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1433215"/>
            <a:ext cx="9644063" cy="54247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Ищем инструкцию – 2 шаг</a:t>
            </a:r>
            <a:endParaRPr lang="ru-RU" dirty="0"/>
          </a:p>
        </p:txBody>
      </p:sp>
      <p:sp>
        <p:nvSpPr>
          <p:cNvPr id="5" name="Стрелка вверх 4"/>
          <p:cNvSpPr/>
          <p:nvPr/>
        </p:nvSpPr>
        <p:spPr>
          <a:xfrm>
            <a:off x="1533525" y="1674019"/>
            <a:ext cx="276225" cy="85248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723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4" y="1422797"/>
            <a:ext cx="9662584" cy="54352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Ищем инструкцию – 3 шаг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29157" y="4200526"/>
            <a:ext cx="1557193" cy="10913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00325" y="5372100"/>
            <a:ext cx="371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Выбираем ту модель, что досталась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57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для сборки – 25 минут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8" y="2540000"/>
            <a:ext cx="3149600" cy="2997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432" y="2364582"/>
            <a:ext cx="4482389" cy="334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118" y="1557338"/>
            <a:ext cx="4786312" cy="478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90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295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ВРАТАРЬ/НАПАДАЮЩИЙ: КТО КОГО?</vt:lpstr>
      <vt:lpstr>Что такое футбол?</vt:lpstr>
      <vt:lpstr>А что Вы знаете о футболе?</vt:lpstr>
      <vt:lpstr>Что достанется тебе?</vt:lpstr>
      <vt:lpstr>Запуск ПО «WeDo Software»</vt:lpstr>
      <vt:lpstr>Ищем инструкцию – 1 шаг</vt:lpstr>
      <vt:lpstr>Ищем инструкцию – 2 шаг</vt:lpstr>
      <vt:lpstr>Ищем инструкцию – 3 шаг</vt:lpstr>
      <vt:lpstr>Время для сборки – 25 минут</vt:lpstr>
      <vt:lpstr>Время для разминки</vt:lpstr>
      <vt:lpstr>Время писать программу</vt:lpstr>
      <vt:lpstr>Время для игры</vt:lpstr>
      <vt:lpstr>Уборка рабочего места</vt:lpstr>
    </vt:vector>
  </TitlesOfParts>
  <Company>Leader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ВРАТАРЬ/НАПАДАЮЩИЙ: КТО КОГО?</dc:title>
  <dc:creator>Юлианна Александрова</dc:creator>
  <cp:lastModifiedBy>Юлианна Александрова</cp:lastModifiedBy>
  <cp:revision>15</cp:revision>
  <dcterms:created xsi:type="dcterms:W3CDTF">2020-02-11T07:34:55Z</dcterms:created>
  <dcterms:modified xsi:type="dcterms:W3CDTF">2020-02-11T09:24:28Z</dcterms:modified>
</cp:coreProperties>
</file>