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5.xml.rels" ContentType="application/vnd.openxmlformats-package.relationships+xml"/>
  <Override PartName="/ppt/slides/_rels/slide22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27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8.xml" ContentType="application/vnd.openxmlformats-officedocument.presentationml.slide+xml"/>
  <Override PartName="/ppt/slides/slide17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media/image37.jpeg" ContentType="image/jpeg"/>
  <Override PartName="/ppt/media/image36.jpeg" ContentType="image/jpeg"/>
  <Override PartName="/ppt/media/image34.jpeg" ContentType="image/jpeg"/>
  <Override PartName="/ppt/media/image33.jpeg" ContentType="image/jpeg"/>
  <Override PartName="/ppt/media/image31.jpeg" ContentType="image/jpeg"/>
  <Override PartName="/ppt/media/image30.jpeg" ContentType="image/jpeg"/>
  <Override PartName="/ppt/media/image17.jpeg" ContentType="image/jpeg"/>
  <Override PartName="/ppt/media/image28.jpeg" ContentType="image/jpeg"/>
  <Override PartName="/ppt/media/image38.jpeg" ContentType="image/jpeg"/>
  <Override PartName="/ppt/media/image16.jpeg" ContentType="image/jpeg"/>
  <Override PartName="/ppt/media/image27.jpeg" ContentType="image/jpeg"/>
  <Override PartName="/ppt/media/image1.png" ContentType="image/png"/>
  <Override PartName="/ppt/media/image15.jpeg" ContentType="image/jpeg"/>
  <Override PartName="/ppt/media/image26.jpeg" ContentType="image/jpeg"/>
  <Override PartName="/ppt/media/image14.jpeg" ContentType="image/jpeg"/>
  <Override PartName="/ppt/media/image25.jpeg" ContentType="image/jpeg"/>
  <Override PartName="/ppt/media/image13.jpeg" ContentType="image/jpeg"/>
  <Override PartName="/ppt/media/image24.jpeg" ContentType="image/jpeg"/>
  <Override PartName="/ppt/media/image12.jpeg" ContentType="image/jpeg"/>
  <Override PartName="/ppt/media/image23.jpeg" ContentType="image/jpeg"/>
  <Override PartName="/ppt/media/image10.jpeg" ContentType="image/jpeg"/>
  <Override PartName="/ppt/media/image21.jpeg" ContentType="image/jpeg"/>
  <Override PartName="/ppt/media/image20.jpeg" ContentType="image/jpeg"/>
  <Override PartName="/ppt/media/image19.jpeg" ContentType="image/jpeg"/>
  <Override PartName="/ppt/media/image29.jpeg" ContentType="image/jpeg"/>
  <Override PartName="/ppt/media/image18.jpeg" ContentType="image/jpeg"/>
  <Override PartName="/ppt/media/image32.jpeg" ContentType="image/jpeg"/>
  <Override PartName="/ppt/media/image3.png" ContentType="image/png"/>
  <Override PartName="/ppt/media/image9.jpeg" ContentType="image/jpeg"/>
  <Override PartName="/ppt/media/image22.jpeg" ContentType="image/jpeg"/>
  <Override PartName="/ppt/media/image11.jpeg" ContentType="image/jpeg"/>
  <Override PartName="/ppt/media/image5.png" ContentType="image/png"/>
  <Override PartName="/ppt/media/image35.jpeg" ContentType="image/jpeg"/>
  <Override PartName="/ppt/media/image8.png" ContentType="image/png"/>
  <Override PartName="/ppt/media/image7.jpeg" ContentType="image/jpeg"/>
  <Override PartName="/ppt/media/image6.jpeg" ContentType="image/jpeg"/>
  <Override PartName="/ppt/media/image4.png" ContentType="image/png"/>
  <Override PartName="/ppt/media/image2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EB5C31BF-DED7-47F7-97F3-6139D8289337}" type="slidenum">
              <a:rPr lang="ru-RU" sz="1400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" descr=""/>
          <p:cNvPicPr/>
          <p:nvPr/>
        </p:nvPicPr>
        <p:blipFill>
          <a:blip r:embed="rId2"/>
          <a:stretch/>
        </p:blipFill>
        <p:spPr>
          <a:xfrm>
            <a:off x="1080" y="1440"/>
            <a:ext cx="10077480" cy="7562520"/>
          </a:xfrm>
          <a:prstGeom prst="rect">
            <a:avLst/>
          </a:prstGeom>
          <a:ln>
            <a:noFill/>
          </a:ln>
        </p:spPr>
      </p:pic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88000"/>
            <a:ext cx="9072000" cy="1248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759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47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 sz="3039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 sz="26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 sz="217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dt"/>
          </p:nvPr>
        </p:nvSpPr>
        <p:spPr>
          <a:xfrm>
            <a:off x="504000" y="6886440"/>
            <a:ext cx="2348280" cy="520920"/>
          </a:xfrm>
          <a:prstGeom prst="rect">
            <a:avLst/>
          </a:prstGeom>
        </p:spPr>
        <p:txBody>
          <a:bodyPr lIns="0" rIns="0" tIns="0" bIns="0"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ftr"/>
          </p:nvPr>
        </p:nvSpPr>
        <p:spPr>
          <a:xfrm>
            <a:off x="3447000" y="6886440"/>
            <a:ext cx="3195000" cy="52092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sldNum"/>
          </p:nvPr>
        </p:nvSpPr>
        <p:spPr>
          <a:xfrm>
            <a:off x="7227000" y="6886440"/>
            <a:ext cx="2348280" cy="520920"/>
          </a:xfrm>
          <a:prstGeom prst="rect">
            <a:avLst/>
          </a:prstGeom>
        </p:spPr>
        <p:txBody>
          <a:bodyPr lIns="0" rIns="0" tIns="0" bIns="0"/>
          <a:p>
            <a:pPr algn="r"/>
            <a:fld id="{7943B615-3C22-4D5C-A860-8025746AFA83}" type="slidenum">
              <a:rPr lang="ru-RU" sz="1400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4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4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4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4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4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4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4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4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4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4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4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" descr=""/>
          <p:cNvPicPr/>
          <p:nvPr/>
        </p:nvPicPr>
        <p:blipFill>
          <a:blip r:embed="rId1"/>
          <a:stretch/>
        </p:blipFill>
        <p:spPr>
          <a:xfrm>
            <a:off x="0" y="401040"/>
            <a:ext cx="10087200" cy="6726960"/>
          </a:xfrm>
          <a:prstGeom prst="rect">
            <a:avLst/>
          </a:prstGeom>
          <a:ln>
            <a:noFill/>
          </a:ln>
        </p:spPr>
      </p:pic>
      <p:sp>
        <p:nvSpPr>
          <p:cNvPr id="80" name="TextShape 1"/>
          <p:cNvSpPr txBox="1"/>
          <p:nvPr/>
        </p:nvSpPr>
        <p:spPr>
          <a:xfrm>
            <a:off x="72000" y="504000"/>
            <a:ext cx="10008000" cy="936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i="1" lang="ru-RU" sz="6000">
                <a:solidFill>
                  <a:srgbClr val="800000"/>
                </a:solidFill>
                <a:latin typeface="Arial"/>
              </a:rPr>
              <a:t>За всё тебя благодарю</a:t>
            </a:r>
            <a:endParaRPr/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" descr=""/>
          <p:cNvPicPr/>
          <p:nvPr/>
        </p:nvPicPr>
        <p:blipFill>
          <a:blip r:embed="rId1"/>
          <a:stretch/>
        </p:blipFill>
        <p:spPr>
          <a:xfrm>
            <a:off x="-360" y="450000"/>
            <a:ext cx="10079640" cy="6719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23400" y="1296000"/>
            <a:ext cx="10080000" cy="5040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" descr=""/>
          <p:cNvPicPr/>
          <p:nvPr/>
        </p:nvPicPr>
        <p:blipFill>
          <a:blip r:embed="rId1"/>
          <a:stretch/>
        </p:blipFill>
        <p:spPr>
          <a:xfrm>
            <a:off x="0" y="486720"/>
            <a:ext cx="10080000" cy="6741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" descr=""/>
          <p:cNvPicPr/>
          <p:nvPr/>
        </p:nvPicPr>
        <p:blipFill>
          <a:blip r:embed="rId1"/>
          <a:stretch/>
        </p:blipFill>
        <p:spPr>
          <a:xfrm>
            <a:off x="12960" y="576000"/>
            <a:ext cx="10032480" cy="6408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72000" y="86040"/>
            <a:ext cx="9934920" cy="7401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" descr=""/>
          <p:cNvPicPr/>
          <p:nvPr/>
        </p:nvPicPr>
        <p:blipFill>
          <a:blip r:embed="rId1"/>
          <a:stretch/>
        </p:blipFill>
        <p:spPr>
          <a:xfrm>
            <a:off x="0" y="432000"/>
            <a:ext cx="10070640" cy="6713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" descr=""/>
          <p:cNvPicPr/>
          <p:nvPr/>
        </p:nvPicPr>
        <p:blipFill>
          <a:blip r:embed="rId1"/>
          <a:stretch/>
        </p:blipFill>
        <p:spPr>
          <a:xfrm>
            <a:off x="36000" y="229320"/>
            <a:ext cx="10054080" cy="70426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" descr=""/>
          <p:cNvPicPr/>
          <p:nvPr/>
        </p:nvPicPr>
        <p:blipFill>
          <a:blip r:embed="rId1"/>
          <a:stretch/>
        </p:blipFill>
        <p:spPr>
          <a:xfrm>
            <a:off x="2148480" y="24840"/>
            <a:ext cx="5740560" cy="7535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" descr=""/>
          <p:cNvPicPr/>
          <p:nvPr/>
        </p:nvPicPr>
        <p:blipFill>
          <a:blip r:embed="rId1"/>
          <a:stretch/>
        </p:blipFill>
        <p:spPr>
          <a:xfrm>
            <a:off x="-360" y="409680"/>
            <a:ext cx="10079640" cy="6719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" descr=""/>
          <p:cNvPicPr/>
          <p:nvPr/>
        </p:nvPicPr>
        <p:blipFill>
          <a:blip r:embed="rId1"/>
          <a:stretch/>
        </p:blipFill>
        <p:spPr>
          <a:xfrm>
            <a:off x="29520" y="0"/>
            <a:ext cx="10013760" cy="7560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" descr=""/>
          <p:cNvPicPr/>
          <p:nvPr/>
        </p:nvPicPr>
        <p:blipFill>
          <a:blip r:embed="rId1"/>
          <a:stretch/>
        </p:blipFill>
        <p:spPr>
          <a:xfrm>
            <a:off x="35640" y="471960"/>
            <a:ext cx="10044360" cy="669924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" descr=""/>
          <p:cNvPicPr/>
          <p:nvPr/>
        </p:nvPicPr>
        <p:blipFill>
          <a:blip r:embed="rId1"/>
          <a:stretch/>
        </p:blipFill>
        <p:spPr>
          <a:xfrm>
            <a:off x="41400" y="29880"/>
            <a:ext cx="9996120" cy="7559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" descr=""/>
          <p:cNvPicPr/>
          <p:nvPr/>
        </p:nvPicPr>
        <p:blipFill>
          <a:blip r:embed="rId1"/>
          <a:stretch/>
        </p:blipFill>
        <p:spPr>
          <a:xfrm>
            <a:off x="51120" y="468000"/>
            <a:ext cx="9994680" cy="6662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" descr=""/>
          <p:cNvPicPr/>
          <p:nvPr/>
        </p:nvPicPr>
        <p:blipFill>
          <a:blip r:embed="rId1"/>
          <a:stretch/>
        </p:blipFill>
        <p:spPr>
          <a:xfrm>
            <a:off x="163080" y="116280"/>
            <a:ext cx="9753120" cy="7314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" descr=""/>
          <p:cNvPicPr/>
          <p:nvPr/>
        </p:nvPicPr>
        <p:blipFill>
          <a:blip r:embed="rId1"/>
          <a:stretch/>
        </p:blipFill>
        <p:spPr>
          <a:xfrm>
            <a:off x="2304000" y="45000"/>
            <a:ext cx="5616000" cy="7528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" descr=""/>
          <p:cNvPicPr/>
          <p:nvPr/>
        </p:nvPicPr>
        <p:blipFill>
          <a:blip r:embed="rId1"/>
          <a:stretch/>
        </p:blipFill>
        <p:spPr>
          <a:xfrm>
            <a:off x="115200" y="0"/>
            <a:ext cx="9843480" cy="7560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" descr=""/>
          <p:cNvPicPr/>
          <p:nvPr/>
        </p:nvPicPr>
        <p:blipFill>
          <a:blip r:embed="rId1"/>
          <a:stretch/>
        </p:blipFill>
        <p:spPr>
          <a:xfrm>
            <a:off x="360" y="432000"/>
            <a:ext cx="10079640" cy="6708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" descr=""/>
          <p:cNvPicPr/>
          <p:nvPr/>
        </p:nvPicPr>
        <p:blipFill>
          <a:blip r:embed="rId1"/>
          <a:stretch/>
        </p:blipFill>
        <p:spPr>
          <a:xfrm>
            <a:off x="0" y="699480"/>
            <a:ext cx="10091520" cy="6140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" descr=""/>
          <p:cNvPicPr/>
          <p:nvPr/>
        </p:nvPicPr>
        <p:blipFill>
          <a:blip r:embed="rId1"/>
          <a:stretch/>
        </p:blipFill>
        <p:spPr>
          <a:xfrm>
            <a:off x="0" y="432000"/>
            <a:ext cx="10080000" cy="6706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" descr=""/>
          <p:cNvPicPr/>
          <p:nvPr/>
        </p:nvPicPr>
        <p:blipFill>
          <a:blip r:embed="rId1"/>
          <a:stretch/>
        </p:blipFill>
        <p:spPr>
          <a:xfrm>
            <a:off x="19440" y="432000"/>
            <a:ext cx="10056600" cy="6624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" descr=""/>
          <p:cNvPicPr/>
          <p:nvPr/>
        </p:nvPicPr>
        <p:blipFill>
          <a:blip r:embed="rId1"/>
          <a:stretch/>
        </p:blipFill>
        <p:spPr>
          <a:xfrm>
            <a:off x="50040" y="1224000"/>
            <a:ext cx="9963360" cy="5256000"/>
          </a:xfrm>
          <a:prstGeom prst="rect">
            <a:avLst/>
          </a:prstGeom>
          <a:ln>
            <a:noFill/>
          </a:ln>
        </p:spPr>
      </p:pic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" descr=""/>
          <p:cNvPicPr/>
          <p:nvPr/>
        </p:nvPicPr>
        <p:blipFill>
          <a:blip r:embed="rId1"/>
          <a:stretch/>
        </p:blipFill>
        <p:spPr>
          <a:xfrm>
            <a:off x="-360" y="659880"/>
            <a:ext cx="10079640" cy="6299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" descr=""/>
          <p:cNvPicPr/>
          <p:nvPr/>
        </p:nvPicPr>
        <p:blipFill>
          <a:blip r:embed="rId1"/>
          <a:stretch/>
        </p:blipFill>
        <p:spPr>
          <a:xfrm>
            <a:off x="16200" y="1080000"/>
            <a:ext cx="10046880" cy="5472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" descr=""/>
          <p:cNvPicPr/>
          <p:nvPr/>
        </p:nvPicPr>
        <p:blipFill>
          <a:blip r:embed="rId1"/>
          <a:stretch/>
        </p:blipFill>
        <p:spPr>
          <a:xfrm>
            <a:off x="252000" y="0"/>
            <a:ext cx="9577080" cy="7561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" descr=""/>
          <p:cNvPicPr/>
          <p:nvPr/>
        </p:nvPicPr>
        <p:blipFill>
          <a:blip r:embed="rId1"/>
          <a:stretch/>
        </p:blipFill>
        <p:spPr>
          <a:xfrm>
            <a:off x="0" y="396000"/>
            <a:ext cx="10078920" cy="6707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" descr=""/>
          <p:cNvPicPr/>
          <p:nvPr/>
        </p:nvPicPr>
        <p:blipFill>
          <a:blip r:embed="rId1"/>
          <a:stretch/>
        </p:blipFill>
        <p:spPr>
          <a:xfrm>
            <a:off x="-360" y="415440"/>
            <a:ext cx="10079640" cy="6716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" descr=""/>
          <p:cNvPicPr/>
          <p:nvPr/>
        </p:nvPicPr>
        <p:blipFill>
          <a:blip r:embed="rId1"/>
          <a:stretch/>
        </p:blipFill>
        <p:spPr>
          <a:xfrm>
            <a:off x="2880" y="512640"/>
            <a:ext cx="10077120" cy="6687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" descr=""/>
          <p:cNvPicPr/>
          <p:nvPr/>
        </p:nvPicPr>
        <p:blipFill>
          <a:blip r:embed="rId1"/>
          <a:stretch/>
        </p:blipFill>
        <p:spPr>
          <a:xfrm>
            <a:off x="-360" y="975240"/>
            <a:ext cx="10079640" cy="5669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" descr=""/>
          <p:cNvPicPr/>
          <p:nvPr/>
        </p:nvPicPr>
        <p:blipFill>
          <a:blip r:embed="rId1"/>
          <a:stretch/>
        </p:blipFill>
        <p:spPr>
          <a:xfrm>
            <a:off x="0" y="502200"/>
            <a:ext cx="10080000" cy="6710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" descr=""/>
          <p:cNvPicPr/>
          <p:nvPr/>
        </p:nvPicPr>
        <p:blipFill>
          <a:blip r:embed="rId1"/>
          <a:stretch/>
        </p:blipFill>
        <p:spPr>
          <a:xfrm>
            <a:off x="86040" y="72000"/>
            <a:ext cx="9937800" cy="7416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" descr=""/>
          <p:cNvPicPr/>
          <p:nvPr/>
        </p:nvPicPr>
        <p:blipFill>
          <a:blip r:embed="rId1"/>
          <a:stretch/>
        </p:blipFill>
        <p:spPr>
          <a:xfrm>
            <a:off x="-360" y="450000"/>
            <a:ext cx="10079640" cy="6719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540000" y="252000"/>
            <a:ext cx="8949600" cy="6703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</TotalTime>
  <Application>LibreOffice/4.4.1.2$Windows_x86 LibreOffice_project/45e2de17089c24a1fa810c8f975a7171ba4cd432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2017-11-25T05:58:49Z</dcterms:created>
  <dc:creator>Лена</dc:creator>
  <dc:language>ru-RU</dc:language>
  <dcterms:modified xsi:type="dcterms:W3CDTF">2017-11-25T12:55:43Z</dcterms:modified>
  <cp:revision>7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