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5" r:id="rId6"/>
    <p:sldId id="264" r:id="rId7"/>
    <p:sldId id="263" r:id="rId8"/>
    <p:sldId id="262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259632" y="476672"/>
            <a:ext cx="7499350" cy="4323928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4400" dirty="0" smtClean="0"/>
              <a:t>Hallo! Ich bin Thomas. Ich bin 12. Ich bin in </a:t>
            </a:r>
            <a:r>
              <a:rPr lang="en-US" sz="4400" dirty="0" err="1" smtClean="0"/>
              <a:t>Klasse</a:t>
            </a:r>
            <a:r>
              <a:rPr lang="en-US" sz="4400" dirty="0" smtClean="0"/>
              <a:t> 5. Das </a:t>
            </a:r>
            <a:r>
              <a:rPr lang="en-US" sz="4400" dirty="0" err="1" smtClean="0"/>
              <a:t>ist</a:t>
            </a:r>
            <a:r>
              <a:rPr lang="en-US" sz="4400" dirty="0" smtClean="0"/>
              <a:t> </a:t>
            </a:r>
            <a:r>
              <a:rPr lang="en-US" sz="4400" dirty="0" err="1" smtClean="0"/>
              <a:t>mein</a:t>
            </a:r>
            <a:r>
              <a:rPr lang="en-US" sz="4400" dirty="0" smtClean="0"/>
              <a:t> Freund Markus. </a:t>
            </a:r>
            <a:r>
              <a:rPr lang="en-US" sz="4400" dirty="0" err="1" smtClean="0"/>
              <a:t>Er</a:t>
            </a:r>
            <a:r>
              <a:rPr lang="en-US" sz="4400" dirty="0" smtClean="0"/>
              <a:t> </a:t>
            </a:r>
            <a:r>
              <a:rPr lang="en-US" sz="4400" dirty="0" err="1" smtClean="0"/>
              <a:t>ist</a:t>
            </a:r>
            <a:r>
              <a:rPr lang="en-US" sz="4400" dirty="0" smtClean="0"/>
              <a:t> 13. </a:t>
            </a:r>
            <a:r>
              <a:rPr lang="en-US" sz="4400" dirty="0" err="1" smtClean="0"/>
              <a:t>Wir</a:t>
            </a:r>
            <a:r>
              <a:rPr lang="en-US" sz="4400" dirty="0" smtClean="0"/>
              <a:t> </a:t>
            </a:r>
            <a:r>
              <a:rPr lang="en-US" sz="4400" dirty="0" err="1" smtClean="0"/>
              <a:t>mögen</a:t>
            </a:r>
            <a:r>
              <a:rPr lang="en-US" sz="4400" dirty="0" smtClean="0"/>
              <a:t> </a:t>
            </a:r>
            <a:r>
              <a:rPr lang="en-US" sz="4400" dirty="0" err="1" smtClean="0"/>
              <a:t>Fußball</a:t>
            </a:r>
            <a:r>
              <a:rPr lang="en-US" sz="4400" dirty="0" smtClean="0"/>
              <a:t> </a:t>
            </a:r>
            <a:r>
              <a:rPr lang="en-US" sz="4400" dirty="0" err="1" smtClean="0"/>
              <a:t>zusammen</a:t>
            </a:r>
            <a:r>
              <a:rPr lang="en-US" sz="4400" dirty="0" smtClean="0"/>
              <a:t> </a:t>
            </a:r>
            <a:r>
              <a:rPr lang="en-US" sz="4400" dirty="0" err="1" smtClean="0"/>
              <a:t>spielen</a:t>
            </a:r>
            <a:r>
              <a:rPr lang="en-US" sz="4400" dirty="0" smtClean="0"/>
              <a:t>. </a:t>
            </a:r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388843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2636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10000" b="1" dirty="0" err="1" smtClean="0"/>
              <a:t>Zahlen</a:t>
            </a:r>
            <a:r>
              <a:rPr lang="ru-RU" sz="10000" b="1" dirty="0" smtClean="0"/>
              <a:t> </a:t>
            </a:r>
            <a:endParaRPr lang="en-US" sz="10000" b="1" dirty="0" smtClean="0"/>
          </a:p>
          <a:p>
            <a:pPr algn="ctr"/>
            <a:r>
              <a:rPr lang="en-US" sz="10000" b="1" dirty="0" smtClean="0"/>
              <a:t>von 0 </a:t>
            </a:r>
            <a:r>
              <a:rPr lang="en-US" sz="10000" b="1" dirty="0" err="1" smtClean="0"/>
              <a:t>bis</a:t>
            </a:r>
            <a:r>
              <a:rPr lang="en-US" sz="10000" b="1" dirty="0" smtClean="0"/>
              <a:t> </a:t>
            </a:r>
            <a:r>
              <a:rPr lang="en-US" sz="10000" b="1" dirty="0" smtClean="0"/>
              <a:t>20</a:t>
            </a:r>
            <a:endParaRPr lang="ru-RU" sz="10000" b="1" dirty="0"/>
          </a:p>
        </p:txBody>
      </p:sp>
    </p:spTree>
    <p:extLst>
      <p:ext uri="{BB962C8B-B14F-4D97-AF65-F5344CB8AC3E}">
        <p14:creationId xmlns:p14="http://schemas.microsoft.com/office/powerpoint/2010/main" val="1835902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13 – </a:t>
            </a:r>
            <a:r>
              <a:rPr lang="en-US" dirty="0" err="1" smtClean="0"/>
              <a:t>dreizehn</a:t>
            </a:r>
            <a:endParaRPr lang="en-US" dirty="0" smtClean="0"/>
          </a:p>
          <a:p>
            <a:r>
              <a:rPr lang="en-US" dirty="0" smtClean="0"/>
              <a:t>14 – </a:t>
            </a:r>
            <a:r>
              <a:rPr lang="en-US" dirty="0" err="1" smtClean="0"/>
              <a:t>vierzehn</a:t>
            </a:r>
            <a:endParaRPr lang="en-US" dirty="0" smtClean="0"/>
          </a:p>
          <a:p>
            <a:r>
              <a:rPr lang="en-US" dirty="0" smtClean="0"/>
              <a:t>15 – </a:t>
            </a:r>
            <a:r>
              <a:rPr lang="en-US" dirty="0" err="1" smtClean="0"/>
              <a:t>fünfzehn</a:t>
            </a:r>
            <a:endParaRPr lang="en-US" dirty="0" smtClean="0"/>
          </a:p>
          <a:p>
            <a:r>
              <a:rPr lang="en-US" dirty="0" smtClean="0"/>
              <a:t>16 – </a:t>
            </a:r>
            <a:r>
              <a:rPr lang="en-US" dirty="0" err="1" smtClean="0">
                <a:solidFill>
                  <a:srgbClr val="FF0000"/>
                </a:solidFill>
              </a:rPr>
              <a:t>sech</a:t>
            </a:r>
            <a:r>
              <a:rPr lang="en-US" dirty="0" err="1" smtClean="0"/>
              <a:t>zehn</a:t>
            </a:r>
            <a:endParaRPr lang="en-US" dirty="0" smtClean="0"/>
          </a:p>
          <a:p>
            <a:r>
              <a:rPr lang="en-US" dirty="0" smtClean="0"/>
              <a:t>17 – </a:t>
            </a:r>
            <a:r>
              <a:rPr lang="en-US" dirty="0" err="1" smtClean="0">
                <a:solidFill>
                  <a:srgbClr val="FF0000"/>
                </a:solidFill>
              </a:rPr>
              <a:t>sieb</a:t>
            </a:r>
            <a:r>
              <a:rPr lang="en-US" dirty="0" err="1" smtClean="0"/>
              <a:t>zehn</a:t>
            </a:r>
            <a:endParaRPr lang="en-US" dirty="0" smtClean="0"/>
          </a:p>
          <a:p>
            <a:r>
              <a:rPr lang="en-US" dirty="0" smtClean="0"/>
              <a:t>18 – </a:t>
            </a:r>
            <a:r>
              <a:rPr lang="en-US" dirty="0" err="1" smtClean="0"/>
              <a:t>achtzehn</a:t>
            </a:r>
            <a:endParaRPr lang="en-US" dirty="0" smtClean="0"/>
          </a:p>
          <a:p>
            <a:r>
              <a:rPr lang="en-US" dirty="0" smtClean="0"/>
              <a:t>19 – </a:t>
            </a:r>
            <a:r>
              <a:rPr lang="en-US" dirty="0" err="1" smtClean="0"/>
              <a:t>neunzehn</a:t>
            </a:r>
            <a:endParaRPr lang="en-US" dirty="0" smtClean="0"/>
          </a:p>
          <a:p>
            <a:r>
              <a:rPr lang="en-US" dirty="0" smtClean="0"/>
              <a:t>20 - </a:t>
            </a:r>
            <a:r>
              <a:rPr lang="en-US" dirty="0" err="1" smtClean="0">
                <a:solidFill>
                  <a:srgbClr val="FF0000"/>
                </a:solidFill>
              </a:rPr>
              <a:t>zwanzig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60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>
                <a:solidFill>
                  <a:srgbClr val="4F271C">
                    <a:satMod val="130000"/>
                  </a:srgbClr>
                </a:solidFill>
              </a:rPr>
              <a:t>Wie</a:t>
            </a:r>
            <a:r>
              <a:rPr lang="en-US" dirty="0">
                <a:solidFill>
                  <a:srgbClr val="4F271C">
                    <a:satMod val="130000"/>
                  </a:srgbClr>
                </a:solidFill>
              </a:rPr>
              <a:t> </a:t>
            </a:r>
            <a:r>
              <a:rPr lang="en-US" dirty="0" err="1">
                <a:solidFill>
                  <a:srgbClr val="4F271C">
                    <a:satMod val="130000"/>
                  </a:srgbClr>
                </a:solidFill>
              </a:rPr>
              <a:t>viele</a:t>
            </a:r>
            <a:r>
              <a:rPr lang="en-US" dirty="0">
                <a:solidFill>
                  <a:srgbClr val="4F271C">
                    <a:satMod val="130000"/>
                  </a:srgbClr>
                </a:solidFill>
              </a:rPr>
              <a:t> </a:t>
            </a:r>
            <a:r>
              <a:rPr lang="en-US" dirty="0" err="1" smtClean="0">
                <a:solidFill>
                  <a:srgbClr val="4F271C">
                    <a:satMod val="130000"/>
                  </a:srgbClr>
                </a:solidFill>
              </a:rPr>
              <a:t>Vögel</a:t>
            </a:r>
            <a:r>
              <a:rPr lang="en-US" dirty="0" smtClean="0">
                <a:solidFill>
                  <a:srgbClr val="4F271C">
                    <a:satMod val="130000"/>
                  </a:srgbClr>
                </a:solidFill>
              </a:rPr>
              <a:t> </a:t>
            </a:r>
            <a:r>
              <a:rPr lang="en-US" dirty="0" err="1">
                <a:solidFill>
                  <a:srgbClr val="4F271C">
                    <a:satMod val="130000"/>
                  </a:srgbClr>
                </a:solidFill>
              </a:rPr>
              <a:t>gibt</a:t>
            </a:r>
            <a:r>
              <a:rPr lang="en-US" dirty="0">
                <a:solidFill>
                  <a:srgbClr val="4F271C">
                    <a:satMod val="130000"/>
                  </a:srgbClr>
                </a:solidFill>
              </a:rPr>
              <a:t> </a:t>
            </a:r>
            <a:r>
              <a:rPr lang="en-US" dirty="0" err="1">
                <a:solidFill>
                  <a:srgbClr val="4F271C">
                    <a:satMod val="130000"/>
                  </a:srgbClr>
                </a:solidFill>
              </a:rPr>
              <a:t>es</a:t>
            </a:r>
            <a:r>
              <a:rPr lang="en-US" dirty="0">
                <a:solidFill>
                  <a:srgbClr val="4F271C">
                    <a:satMod val="130000"/>
                  </a:srgbClr>
                </a:solidFill>
              </a:rPr>
              <a:t>?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6" t="7940" r="7994" b="35333"/>
          <a:stretch/>
        </p:blipFill>
        <p:spPr bwMode="auto">
          <a:xfrm>
            <a:off x="2699792" y="1745371"/>
            <a:ext cx="478207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5087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/>
              <a:t>Wie viele </a:t>
            </a:r>
            <a:r>
              <a:rPr lang="de-DE" dirty="0" smtClean="0"/>
              <a:t>Beeren </a:t>
            </a:r>
            <a:r>
              <a:rPr lang="de-DE" dirty="0"/>
              <a:t>gibt es?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45" t="7884" r="5118" b="30462"/>
          <a:stretch/>
        </p:blipFill>
        <p:spPr bwMode="auto">
          <a:xfrm>
            <a:off x="2339752" y="1772816"/>
            <a:ext cx="549166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397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/>
              <a:t>Wie viele </a:t>
            </a:r>
            <a:r>
              <a:rPr lang="de-DE" dirty="0" smtClean="0"/>
              <a:t>Katzen </a:t>
            </a:r>
            <a:r>
              <a:rPr lang="de-DE" dirty="0"/>
              <a:t>gibt es?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00808"/>
            <a:ext cx="4752528" cy="430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695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/>
              <a:t>Wie viele </a:t>
            </a:r>
            <a:r>
              <a:rPr lang="de-DE" dirty="0" smtClean="0"/>
              <a:t>Fische </a:t>
            </a:r>
            <a:r>
              <a:rPr lang="de-DE" dirty="0"/>
              <a:t>gibt es?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72815"/>
            <a:ext cx="6048672" cy="425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9048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viele</a:t>
            </a:r>
            <a:r>
              <a:rPr lang="en-US" dirty="0" smtClean="0"/>
              <a:t> </a:t>
            </a:r>
            <a:r>
              <a:rPr lang="en-US" dirty="0" err="1" smtClean="0"/>
              <a:t>Blumen</a:t>
            </a:r>
            <a:r>
              <a:rPr lang="en-US" dirty="0" smtClean="0"/>
              <a:t> </a:t>
            </a:r>
            <a:r>
              <a:rPr lang="en-US" dirty="0" err="1" smtClean="0"/>
              <a:t>gibt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630" y="1723460"/>
            <a:ext cx="7218290" cy="42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6025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Hausaufgabe: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Немецкий – стр. 18 упр. 6 выучить числа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3101630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219</TotalTime>
  <Words>103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Презентация PowerPoint</vt:lpstr>
      <vt:lpstr>Презентация PowerPoint</vt:lpstr>
      <vt:lpstr>Презентация PowerPoint</vt:lpstr>
      <vt:lpstr>Wie viele Vögel gibt es?</vt:lpstr>
      <vt:lpstr>Wie viele Beeren gibt es?</vt:lpstr>
      <vt:lpstr>Wie viele Katzen gibt es?</vt:lpstr>
      <vt:lpstr>Wie viele Fische gibt es?</vt:lpstr>
      <vt:lpstr>Wie viele Blumen gibt es?</vt:lpstr>
      <vt:lpstr>Hausaufgabe: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2019-10-09T15:21:39Z</dcterms:created>
  <dcterms:modified xsi:type="dcterms:W3CDTF">2022-05-21T15:52:14Z</dcterms:modified>
</cp:coreProperties>
</file>