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81" r:id="rId15"/>
    <p:sldId id="283" r:id="rId16"/>
    <p:sldId id="280" r:id="rId17"/>
    <p:sldId id="274" r:id="rId18"/>
    <p:sldId id="271" r:id="rId19"/>
    <p:sldId id="284" r:id="rId20"/>
    <p:sldId id="270" r:id="rId21"/>
    <p:sldId id="269" r:id="rId22"/>
    <p:sldId id="275" r:id="rId23"/>
    <p:sldId id="272" r:id="rId24"/>
    <p:sldId id="273" r:id="rId25"/>
    <p:sldId id="282" r:id="rId26"/>
    <p:sldId id="276" r:id="rId27"/>
    <p:sldId id="277" r:id="rId28"/>
    <p:sldId id="27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775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384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09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272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8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121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232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243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099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240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92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3E279-FC58-46D2-81E8-7D9AFE8BE312}" type="datetimeFigureOut">
              <a:rPr lang="ru-RU" smtClean="0"/>
              <a:t>01.02.2026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8C808-D5E4-4FBD-8744-5E70BFF4B6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26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.png"/><Relationship Id="rId7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7.jpg"/><Relationship Id="rId7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1.pn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4" y="476672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3568" y="205398"/>
            <a:ext cx="798321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               Муниципальное </a:t>
            </a:r>
            <a:r>
              <a:rPr lang="ru-RU" sz="1600" b="1" dirty="0"/>
              <a:t>бюджетное дошкольное образовательное учреждение  </a:t>
            </a:r>
            <a:r>
              <a:rPr lang="ru-RU" sz="1600" b="1" dirty="0" smtClean="0"/>
              <a:t>                      детский </a:t>
            </a:r>
            <a:r>
              <a:rPr lang="ru-RU" sz="1600" b="1" dirty="0"/>
              <a:t>сад общеразвивающего вида «Солнышко» </a:t>
            </a:r>
            <a:endParaRPr lang="ru-RU" sz="1600" dirty="0"/>
          </a:p>
          <a:p>
            <a:pPr algn="ctr"/>
            <a:r>
              <a:rPr lang="ru-RU" sz="1600" b="1" dirty="0"/>
              <a:t>р. п. Новая Игирма</a:t>
            </a:r>
            <a:endParaRPr lang="ru-RU" sz="1600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sz="4800" b="1" dirty="0"/>
              <a:t>ПРОЕКТ</a:t>
            </a:r>
            <a:endParaRPr lang="ru-RU" sz="4800" dirty="0"/>
          </a:p>
          <a:p>
            <a:pPr algn="ctr"/>
            <a:r>
              <a:rPr lang="ru-RU" sz="4800" b="1" dirty="0"/>
              <a:t>«Безопасность детей - забота </a:t>
            </a:r>
            <a:r>
              <a:rPr lang="ru-RU" sz="4800" b="1" dirty="0" smtClean="0"/>
              <a:t>общая!»</a:t>
            </a:r>
            <a:endParaRPr lang="ru-RU" sz="4800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r>
              <a:rPr lang="ru-RU" dirty="0"/>
              <a:t> </a:t>
            </a:r>
            <a:r>
              <a:rPr lang="ru-RU" dirty="0" smtClean="0"/>
              <a:t>                                                                                                       </a:t>
            </a:r>
            <a:r>
              <a:rPr lang="ru-RU" sz="1600" b="1" dirty="0" smtClean="0"/>
              <a:t>Подготовила воспитатель</a:t>
            </a:r>
            <a:endParaRPr lang="ru-RU" sz="1600" dirty="0" smtClean="0"/>
          </a:p>
          <a:p>
            <a:pPr algn="r"/>
            <a:r>
              <a:rPr lang="ru-RU" sz="1600" b="1" dirty="0" smtClean="0"/>
              <a:t>                                                                          </a:t>
            </a:r>
            <a:r>
              <a:rPr lang="ru-RU" sz="1600" b="1" dirty="0"/>
              <a:t>логопедической группы</a:t>
            </a:r>
            <a:endParaRPr lang="ru-RU" sz="1600" dirty="0"/>
          </a:p>
          <a:p>
            <a:pPr algn="r"/>
            <a:r>
              <a:rPr lang="ru-RU" sz="1600" b="1" dirty="0"/>
              <a:t> № 6 «</a:t>
            </a:r>
            <a:r>
              <a:rPr lang="ru-RU" sz="1600" b="1" dirty="0" err="1"/>
              <a:t>Речедеи</a:t>
            </a:r>
            <a:r>
              <a:rPr lang="ru-RU" sz="1600" b="1" dirty="0"/>
              <a:t>»:</a:t>
            </a:r>
            <a:endParaRPr lang="ru-RU" sz="1600" dirty="0"/>
          </a:p>
          <a:p>
            <a:pPr algn="r"/>
            <a:r>
              <a:rPr lang="ru-RU" sz="1600" b="1" dirty="0" smtClean="0"/>
              <a:t>Варибрус О.М.</a:t>
            </a:r>
            <a:endParaRPr lang="ru-RU" sz="1600" dirty="0"/>
          </a:p>
          <a:p>
            <a:pPr algn="r"/>
            <a:r>
              <a:rPr lang="ru-RU" b="1" dirty="0"/>
              <a:t> </a:t>
            </a:r>
            <a:endParaRPr lang="ru-RU" dirty="0"/>
          </a:p>
          <a:p>
            <a:pPr algn="r"/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41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5587" y="171885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813263"/>
            <a:ext cx="5004048" cy="37530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5" b="20961"/>
          <a:stretch/>
        </p:blipFill>
        <p:spPr>
          <a:xfrm>
            <a:off x="1561369" y="968534"/>
            <a:ext cx="3684203" cy="299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69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7"/>
          <a:stretch/>
        </p:blipFill>
        <p:spPr>
          <a:xfrm>
            <a:off x="2123728" y="1052736"/>
            <a:ext cx="51435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9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13"/>
          <a:stretch/>
        </p:blipFill>
        <p:spPr>
          <a:xfrm>
            <a:off x="2472521" y="968535"/>
            <a:ext cx="4155926" cy="5102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8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4328" y="188640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89" b="19289"/>
          <a:stretch/>
        </p:blipFill>
        <p:spPr>
          <a:xfrm>
            <a:off x="1568059" y="984937"/>
            <a:ext cx="3963123" cy="27542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52653" y="3238543"/>
            <a:ext cx="3003798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72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3" b="16877"/>
          <a:stretch/>
        </p:blipFill>
        <p:spPr>
          <a:xfrm>
            <a:off x="2180270" y="1124744"/>
            <a:ext cx="5143500" cy="473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65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3"/>
          <a:stretch/>
        </p:blipFill>
        <p:spPr>
          <a:xfrm>
            <a:off x="2651849" y="1052735"/>
            <a:ext cx="4200341" cy="503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16216" y="4005064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972" y="863960"/>
            <a:ext cx="3037266" cy="54458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7" r="7855"/>
          <a:stretch/>
        </p:blipFill>
        <p:spPr>
          <a:xfrm rot="16200000">
            <a:off x="5283139" y="-63203"/>
            <a:ext cx="2630790" cy="448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50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454592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8" t="20660" r="11819"/>
          <a:stretch/>
        </p:blipFill>
        <p:spPr>
          <a:xfrm>
            <a:off x="1561369" y="991275"/>
            <a:ext cx="2736304" cy="25711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273" y="613262"/>
            <a:ext cx="1848230" cy="3080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84" y="1935162"/>
            <a:ext cx="2110181" cy="3516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21" b="23363"/>
          <a:stretch/>
        </p:blipFill>
        <p:spPr>
          <a:xfrm>
            <a:off x="1942251" y="4004146"/>
            <a:ext cx="2269709" cy="2255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5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2" t="5895" r="6737" b="10035"/>
          <a:stretch/>
        </p:blipFill>
        <p:spPr>
          <a:xfrm>
            <a:off x="1534671" y="946420"/>
            <a:ext cx="3456384" cy="25750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5" t="2750" r="3473" b="9474"/>
          <a:stretch/>
        </p:blipFill>
        <p:spPr>
          <a:xfrm>
            <a:off x="1581345" y="3645023"/>
            <a:ext cx="3409710" cy="24766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65" y="4555078"/>
            <a:ext cx="1620044" cy="16200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2" r="8562" b="12140"/>
          <a:stretch/>
        </p:blipFill>
        <p:spPr>
          <a:xfrm>
            <a:off x="5148064" y="946419"/>
            <a:ext cx="3836226" cy="25750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8" t="3800" r="4105" b="7369"/>
          <a:stretch/>
        </p:blipFill>
        <p:spPr>
          <a:xfrm>
            <a:off x="5292080" y="3627997"/>
            <a:ext cx="2673709" cy="25107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9107" y="4637714"/>
            <a:ext cx="1215183" cy="196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1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037941"/>
            <a:ext cx="4763978" cy="531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51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1232756"/>
            <a:ext cx="640871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    Актуальность </a:t>
            </a:r>
            <a:r>
              <a:rPr lang="ru-RU" sz="4000" b="1" dirty="0"/>
              <a:t>проекта</a:t>
            </a:r>
            <a:endParaRPr lang="ru-RU" sz="4000" dirty="0"/>
          </a:p>
          <a:p>
            <a:r>
              <a:rPr lang="ru-RU" sz="3200" dirty="0"/>
              <a:t>В условиях роста интенсивности движения автомобильного транспорта, роста преступности, пожаров - особое значение приобретает проблема обеспечения безопасности детей. </a:t>
            </a:r>
          </a:p>
        </p:txBody>
      </p:sp>
    </p:spTree>
    <p:extLst>
      <p:ext uri="{BB962C8B-B14F-4D97-AF65-F5344CB8AC3E}">
        <p14:creationId xmlns:p14="http://schemas.microsoft.com/office/powerpoint/2010/main" val="34020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968533"/>
            <a:ext cx="4319212" cy="575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15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254679"/>
            <a:ext cx="3744416" cy="499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4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6" t="17975"/>
          <a:stretch/>
        </p:blipFill>
        <p:spPr>
          <a:xfrm>
            <a:off x="2677387" y="886896"/>
            <a:ext cx="4342885" cy="562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5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076324"/>
            <a:ext cx="4083918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7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5537" y="4711422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368" y="1232756"/>
            <a:ext cx="6450383" cy="3636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22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261406"/>
            <a:ext cx="1109503" cy="45537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93340"/>
            <a:ext cx="977696" cy="40610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622" y="2253627"/>
            <a:ext cx="4499992" cy="242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12360" y="4689781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880" y="1010454"/>
            <a:ext cx="6046679" cy="4535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918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0272" y="476672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13" t="33200" r="4059" b="22162"/>
          <a:stretch/>
        </p:blipFill>
        <p:spPr>
          <a:xfrm>
            <a:off x="1757875" y="996521"/>
            <a:ext cx="4032448" cy="25607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4" t="22011" r="16206" b="20000"/>
          <a:stretch/>
        </p:blipFill>
        <p:spPr>
          <a:xfrm>
            <a:off x="5195693" y="2708920"/>
            <a:ext cx="3039762" cy="403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0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2484" y="1628800"/>
            <a:ext cx="554461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за внимание</a:t>
            </a:r>
            <a:endParaRPr lang="ru-RU" sz="8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34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6336" y="4534295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57939" y="1052736"/>
            <a:ext cx="64624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Основными целями изучения правил безопасного поведения являются:</a:t>
            </a:r>
            <a:endParaRPr lang="ru-RU" sz="3200" dirty="0"/>
          </a:p>
          <a:p>
            <a:r>
              <a:rPr lang="ru-RU" sz="2400" dirty="0"/>
              <a:t>1. Сохранение здоровья и жизни детей.</a:t>
            </a:r>
          </a:p>
          <a:p>
            <a:r>
              <a:rPr lang="ru-RU" sz="2400" dirty="0"/>
              <a:t>2. Предупреждение дорожно-транспортного травматизма.</a:t>
            </a:r>
          </a:p>
          <a:p>
            <a:r>
              <a:rPr lang="ru-RU" sz="2400" dirty="0"/>
              <a:t>3. Расширение кругозора детей в области изучения правил безопасного поведения в быту и в природе.</a:t>
            </a:r>
          </a:p>
          <a:p>
            <a:r>
              <a:rPr lang="ru-RU" sz="2400" dirty="0"/>
              <a:t>4.Пополнение ППРС по теме «Безопасность» совместно с родителями.</a:t>
            </a:r>
          </a:p>
        </p:txBody>
      </p:sp>
    </p:spTree>
    <p:extLst>
      <p:ext uri="{BB962C8B-B14F-4D97-AF65-F5344CB8AC3E}">
        <p14:creationId xmlns:p14="http://schemas.microsoft.com/office/powerpoint/2010/main" val="378480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85184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0352" y="108012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64" y="44624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44327" y="1135503"/>
            <a:ext cx="783920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Задачи проекта: </a:t>
            </a:r>
            <a:endParaRPr lang="ru-RU" sz="2000" dirty="0"/>
          </a:p>
          <a:p>
            <a:r>
              <a:rPr lang="ru-RU" sz="1600" dirty="0"/>
              <a:t>1. Создавать условия для усвоения детьми правил дорожного движения </a:t>
            </a:r>
          </a:p>
          <a:p>
            <a:r>
              <a:rPr lang="ru-RU" sz="1600" dirty="0"/>
              <a:t>2. Познакомить детей со значением дорожных знаков, научить понимать их схематическое изображение для правильной ориентации на улицах и дорогах.</a:t>
            </a:r>
          </a:p>
          <a:p>
            <a:r>
              <a:rPr lang="ru-RU" sz="1600" dirty="0"/>
              <a:t>3. Формировать и развивать у детей целостное восприятие безопасной окружающей среды.</a:t>
            </a:r>
          </a:p>
          <a:p>
            <a:r>
              <a:rPr lang="ru-RU" sz="1600" dirty="0"/>
              <a:t>4. Формировать у детей навыки и умения наблюдения за обстановкой и предвидеть опасные ситуации, умения обходить их, а в случае попадания в такие ситуации выходить из них с меньшим вредом для себя и окружающих.</a:t>
            </a:r>
          </a:p>
          <a:p>
            <a:r>
              <a:rPr lang="ru-RU" sz="1600" dirty="0"/>
              <a:t>5. Расширять словарный запас детей по лексике «Безопасность».</a:t>
            </a:r>
          </a:p>
          <a:p>
            <a:r>
              <a:rPr lang="ru-RU" sz="1600" dirty="0"/>
              <a:t>6. Воспитывать дисциплинированность и сознательное выполнение правил дорожного движения, культуру поведения в дорожно-транспортном процессе.</a:t>
            </a:r>
          </a:p>
          <a:p>
            <a:r>
              <a:rPr lang="ru-RU" sz="1600" dirty="0"/>
              <a:t>7. Активизировать работу по пропаганде правил безопасного образа жизни среди родителей.</a:t>
            </a:r>
          </a:p>
          <a:p>
            <a:r>
              <a:rPr lang="ru-RU" sz="1600" dirty="0"/>
              <a:t>8.Привлечь родителей в совместную образовательную деятельность. Организация работы по пополнению ППРС группы новыми дидактическими играми, атрибутами для сюжетно-ролевых игр, игр для моделирования ситуаций.</a:t>
            </a:r>
          </a:p>
          <a:p>
            <a:r>
              <a:rPr lang="ru-RU" sz="1600" dirty="0"/>
              <a:t>Целевая аудитория: воспитанники ДОУ, педагоги,  родители (законные представители). </a:t>
            </a:r>
          </a:p>
        </p:txBody>
      </p:sp>
    </p:spTree>
    <p:extLst>
      <p:ext uri="{BB962C8B-B14F-4D97-AF65-F5344CB8AC3E}">
        <p14:creationId xmlns:p14="http://schemas.microsoft.com/office/powerpoint/2010/main" val="181955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59" y="182083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1305342"/>
            <a:ext cx="71287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Этапы и мероприятия реализации проекта</a:t>
            </a:r>
          </a:p>
          <a:p>
            <a:r>
              <a:rPr lang="ru-RU" b="1" dirty="0" smtClean="0"/>
              <a:t>1 этап </a:t>
            </a:r>
            <a:r>
              <a:rPr lang="ru-RU" dirty="0" smtClean="0"/>
              <a:t>– подготовительный (подбор методической литературы, дидактических, сюжетно-ролевых игр, игровых заданий, муз. произведений, наблюдение за движением транспорта и работой водителя, знакомство с </a:t>
            </a:r>
          </a:p>
          <a:p>
            <a:r>
              <a:rPr lang="ru-RU" dirty="0" smtClean="0"/>
              <a:t>литературными произведениями, беседы, родительское собрание, распределение обязанностей между участниками проекта и мн. др.) </a:t>
            </a:r>
          </a:p>
          <a:p>
            <a:r>
              <a:rPr lang="ru-RU" b="1" dirty="0" smtClean="0"/>
              <a:t>2 этап </a:t>
            </a:r>
            <a:r>
              <a:rPr lang="ru-RU" dirty="0" smtClean="0"/>
              <a:t>– основной (проведение комплекса мероприятий с детьми и родителями) </a:t>
            </a:r>
          </a:p>
          <a:p>
            <a:r>
              <a:rPr lang="ru-RU" b="1" dirty="0" smtClean="0"/>
              <a:t>3 этап </a:t>
            </a:r>
            <a:r>
              <a:rPr lang="ru-RU" dirty="0" smtClean="0"/>
              <a:t>– заключительный (представление проекта на родительском собрании)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202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873712"/>
            <a:ext cx="1620044" cy="16200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62" y="181054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15" r="660" b="2263"/>
          <a:stretch/>
        </p:blipFill>
        <p:spPr>
          <a:xfrm>
            <a:off x="1205558" y="1143462"/>
            <a:ext cx="7303986" cy="43563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01952" y="4873712"/>
            <a:ext cx="1215183" cy="196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9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689781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4554438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" t="13213" r="2401" b="13634"/>
          <a:stretch/>
        </p:blipFill>
        <p:spPr>
          <a:xfrm>
            <a:off x="1702927" y="933291"/>
            <a:ext cx="2794607" cy="29536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75" r="13803" b="13634"/>
          <a:stretch/>
        </p:blipFill>
        <p:spPr>
          <a:xfrm>
            <a:off x="5028552" y="908721"/>
            <a:ext cx="2815235" cy="29782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9" b="15555"/>
          <a:stretch/>
        </p:blipFill>
        <p:spPr>
          <a:xfrm>
            <a:off x="3100230" y="3717032"/>
            <a:ext cx="3028302" cy="309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629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9" y="2787632"/>
            <a:ext cx="1620044" cy="16200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4368" y="188640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4" t="14123" r="13644" b="16636"/>
          <a:stretch/>
        </p:blipFill>
        <p:spPr>
          <a:xfrm>
            <a:off x="1763688" y="1232756"/>
            <a:ext cx="2398262" cy="30449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b="17117"/>
          <a:stretch/>
        </p:blipFill>
        <p:spPr>
          <a:xfrm>
            <a:off x="562804" y="4720307"/>
            <a:ext cx="8059911" cy="19877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1"/>
          <a:stretch/>
        </p:blipFill>
        <p:spPr>
          <a:xfrm>
            <a:off x="4695989" y="1251583"/>
            <a:ext cx="3096344" cy="275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96" b="14474"/>
          <a:stretch/>
        </p:blipFill>
        <p:spPr>
          <a:xfrm>
            <a:off x="1335449" y="3561416"/>
            <a:ext cx="7596336" cy="28674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40352" y="116632"/>
            <a:ext cx="1215183" cy="19614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60" y="188640"/>
            <a:ext cx="1304209" cy="2088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2" y="4905028"/>
            <a:ext cx="1620044" cy="162004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83768" y="260648"/>
            <a:ext cx="453650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Безопасность</a:t>
            </a:r>
            <a:endParaRPr lang="ru-RU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" t="37357" r="-1081" b="8174"/>
          <a:stretch/>
        </p:blipFill>
        <p:spPr>
          <a:xfrm>
            <a:off x="1660844" y="968534"/>
            <a:ext cx="6182351" cy="252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35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368</Words>
  <Application>Microsoft Office PowerPoint</Application>
  <PresentationFormat>Экран (4:3)</PresentationFormat>
  <Paragraphs>66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Алексей</dc:creator>
  <cp:lastModifiedBy>Пользователь</cp:lastModifiedBy>
  <cp:revision>12</cp:revision>
  <dcterms:created xsi:type="dcterms:W3CDTF">2019-12-12T01:11:16Z</dcterms:created>
  <dcterms:modified xsi:type="dcterms:W3CDTF">2026-02-01T10:25:09Z</dcterms:modified>
</cp:coreProperties>
</file>