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03" y="3345582"/>
            <a:ext cx="7848872" cy="2857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9238" y="260648"/>
            <a:ext cx="76514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Ростовской области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«Ростовский-на-Дону гидрометеорологический техникум»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13538" y="2276872"/>
            <a:ext cx="71387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МИР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НАЦИЗМА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021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воспитание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гражданина и патриота своей страны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556792"/>
            <a:ext cx="61926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участников мероприятия с идеологией и политикой фашизма, дать представление о поведении фашистов на оккупированных территориях;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активную жизненную позицию;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непримиримое отношение к фашизму и неофашизму;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гордости за людей,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защищают честь и достоинство страны в рамках « Специальной военной операции»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 способности учащихся.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104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257" y="404664"/>
            <a:ext cx="792087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2022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Президент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объявил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начале специальной военной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перации, которая направлена на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гражданам  ЛНР и ДНР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защиту  границ и прилегающих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ерриторий.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елью операции является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людей,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восьми лет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подвергаются издевательствам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геноциду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стороны киевского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режима. И для этого мы будем стремиться к демилитаризации и денацификации Украины. А также предать суду тех, кто совершил многочисленные кровавые преступления против мирных жителей, в том числе и граждан Российской Федерации.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60648"/>
            <a:ext cx="369148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029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7704856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29 апреля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область присоединилась к тематическому музыкальному телемарафону "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мир - без нацизма".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остовчане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собрались в Зелёном театре в парке Октябрьской революции, чтобы поддержать военнослужащих России на Украине и почтить память погибших в ходе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спецоперации.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рамках акции для студентов  ГБПОУ РО « Ростовского-на- Дону гидрометеорологического техникума был организован  преподавателем Артамоновой Лилией Сергеевной выездной классный час для участия  в акции.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сцены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звучали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песни и стихи о любви к родной земле, об ужасах нацизма, о том, что никогда больше "коричневая чума" не должна поднимать голову". Спикеры говорили о помощи беженцам, о гордости за тех, кто сегодня пришёл на помощь братскому Донбассу, о величии страны.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Данное мероприятие поспособствовало более лучшему закреплению  поставленной цели и задачей.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535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3" t="8889" r="13939" b="26465"/>
          <a:stretch/>
        </p:blipFill>
        <p:spPr>
          <a:xfrm>
            <a:off x="323527" y="188640"/>
            <a:ext cx="5099291" cy="30963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294112"/>
            <a:ext cx="4464496" cy="334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47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445" y="210510"/>
            <a:ext cx="4992555" cy="32354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82" y="210510"/>
            <a:ext cx="4313926" cy="32354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952" y="3717032"/>
            <a:ext cx="6030112" cy="271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76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74252" y="870396"/>
            <a:ext cx="6030112" cy="45225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219" y="3143551"/>
            <a:ext cx="4554624" cy="3415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295" y="332656"/>
            <a:ext cx="3473760" cy="260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66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5196"/>
            <a:ext cx="7932374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76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5" y="609537"/>
            <a:ext cx="66967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  <a:p>
            <a:pPr algn="just"/>
            <a:r>
              <a:rPr lang="ru-RU" dirty="0" smtClean="0"/>
              <a:t>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мероприятие подняло патриотических дух студентов.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Ребята после акции совсем по другому отнеслись к проводимой спецоперации на территории Украины.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Акция позволила понять и расставить приоритеты в правильном направлении!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068960"/>
            <a:ext cx="6336704" cy="360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9088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98</TotalTime>
  <Words>207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11</cp:revision>
  <dcterms:created xsi:type="dcterms:W3CDTF">2022-07-26T06:49:51Z</dcterms:created>
  <dcterms:modified xsi:type="dcterms:W3CDTF">2022-07-26T08:38:52Z</dcterms:modified>
</cp:coreProperties>
</file>